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3.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4.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39" r:id="rId1"/>
    <p:sldMasterId id="2147484040" r:id="rId2"/>
    <p:sldMasterId id="2147484041" r:id="rId3"/>
    <p:sldMasterId id="2147484042" r:id="rId4"/>
    <p:sldMasterId id="2147484043"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13">
          <p15:clr>
            <a:srgbClr val="9AA0A6"/>
          </p15:clr>
        </p15:guide>
        <p15:guide id="4" orient="horz" pos="2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 orient="horz" pos="113"/>
        <p:guide orient="horz" pos="2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8"/>
        <p:cNvGrpSpPr/>
        <p:nvPr/>
      </p:nvGrpSpPr>
      <p:grpSpPr>
        <a:xfrm>
          <a:off x="0" y="0"/>
          <a:ext cx="0" cy="0"/>
          <a:chOff x="0" y="0"/>
          <a:chExt cx="0" cy="0"/>
        </a:xfrm>
      </p:grpSpPr>
      <p:sp>
        <p:nvSpPr>
          <p:cNvPr id="5259" name="Google Shape;5259;g139d410018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60" name="Google Shape;5260;g139d410018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9"/>
        <p:cNvGrpSpPr/>
        <p:nvPr/>
      </p:nvGrpSpPr>
      <p:grpSpPr>
        <a:xfrm>
          <a:off x="0" y="0"/>
          <a:ext cx="0" cy="0"/>
          <a:chOff x="0" y="0"/>
          <a:chExt cx="0" cy="0"/>
        </a:xfrm>
      </p:grpSpPr>
      <p:sp>
        <p:nvSpPr>
          <p:cNvPr id="5270" name="Google Shape;5270;g1577ca42f84_1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1" name="Google Shape;5271;g1577ca42f84_1_3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b="1"/>
          </a:p>
        </p:txBody>
      </p:sp>
      <p:sp>
        <p:nvSpPr>
          <p:cNvPr id="5272" name="Google Shape;5272;g1577ca42f84_1_3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4"/>
        <p:cNvGrpSpPr/>
        <p:nvPr/>
      </p:nvGrpSpPr>
      <p:grpSpPr>
        <a:xfrm>
          <a:off x="0" y="0"/>
          <a:ext cx="0" cy="0"/>
          <a:chOff x="0" y="0"/>
          <a:chExt cx="0" cy="0"/>
        </a:xfrm>
      </p:grpSpPr>
      <p:sp>
        <p:nvSpPr>
          <p:cNvPr id="5305" name="Google Shape;5305;g1577ca42f84_1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6" name="Google Shape;5306;g1577ca42f84_1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b="1"/>
          </a:p>
        </p:txBody>
      </p:sp>
      <p:sp>
        <p:nvSpPr>
          <p:cNvPr id="5307" name="Google Shape;5307;g1577ca42f84_1_3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5"/>
        <p:cNvGrpSpPr/>
        <p:nvPr/>
      </p:nvGrpSpPr>
      <p:grpSpPr>
        <a:xfrm>
          <a:off x="0" y="0"/>
          <a:ext cx="0" cy="0"/>
          <a:chOff x="0" y="0"/>
          <a:chExt cx="0" cy="0"/>
        </a:xfrm>
      </p:grpSpPr>
      <p:sp>
        <p:nvSpPr>
          <p:cNvPr id="5326" name="Google Shape;5326;g1577ca42f84_1_10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7" name="Google Shape;5327;g1577ca42f84_1_10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endParaRPr b="1"/>
          </a:p>
        </p:txBody>
      </p:sp>
      <p:sp>
        <p:nvSpPr>
          <p:cNvPr id="5328" name="Google Shape;5328;g1577ca42f84_1_10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1"/>
        <p:cNvGrpSpPr/>
        <p:nvPr/>
      </p:nvGrpSpPr>
      <p:grpSpPr>
        <a:xfrm>
          <a:off x="0" y="0"/>
          <a:ext cx="0" cy="0"/>
          <a:chOff x="0" y="0"/>
          <a:chExt cx="0" cy="0"/>
        </a:xfrm>
      </p:grpSpPr>
      <p:sp>
        <p:nvSpPr>
          <p:cNvPr id="5362" name="Google Shape;5362;g1577ca42f84_1_1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3" name="Google Shape;5363;g1577ca42f84_1_116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endParaRPr b="1"/>
          </a:p>
        </p:txBody>
      </p:sp>
      <p:sp>
        <p:nvSpPr>
          <p:cNvPr id="5364" name="Google Shape;5364;g1577ca42f84_1_1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2"/>
        <p:cNvGrpSpPr/>
        <p:nvPr/>
      </p:nvGrpSpPr>
      <p:grpSpPr>
        <a:xfrm>
          <a:off x="0" y="0"/>
          <a:ext cx="0" cy="0"/>
          <a:chOff x="0" y="0"/>
          <a:chExt cx="0" cy="0"/>
        </a:xfrm>
      </p:grpSpPr>
      <p:sp>
        <p:nvSpPr>
          <p:cNvPr id="5403" name="Google Shape;5403;g1577ca42f84_1_1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4" name="Google Shape;5404;g1577ca42f84_1_19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1577ca42f84_1_1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3" name="Google Shape;5433;g1577ca42f84_1_19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0"/>
        <p:cNvGrpSpPr/>
        <p:nvPr/>
      </p:nvGrpSpPr>
      <p:grpSpPr>
        <a:xfrm>
          <a:off x="0" y="0"/>
          <a:ext cx="0" cy="0"/>
          <a:chOff x="0" y="0"/>
          <a:chExt cx="0" cy="0"/>
        </a:xfrm>
      </p:grpSpPr>
      <p:sp>
        <p:nvSpPr>
          <p:cNvPr id="5451" name="Google Shape;5451;g157cb5431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2" name="Google Shape;5452;g157cb5431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0"/>
        <p:cNvGrpSpPr/>
        <p:nvPr/>
      </p:nvGrpSpPr>
      <p:grpSpPr>
        <a:xfrm>
          <a:off x="0" y="0"/>
          <a:ext cx="0" cy="0"/>
          <a:chOff x="0" y="0"/>
          <a:chExt cx="0" cy="0"/>
        </a:xfrm>
      </p:grpSpPr>
      <p:sp>
        <p:nvSpPr>
          <p:cNvPr id="5461" name="Google Shape;5461;g1577ca42f84_1_2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2" name="Google Shape;5462;g1577ca42f84_1_2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3" name="Google Shape;5463;g1577ca42f84_1_2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4132659" y="1785002"/>
            <a:ext cx="4679100" cy="157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332184" y="737338"/>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7500"/>
              <a:buNone/>
              <a:defRPr sz="375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332185" y="324001"/>
            <a:ext cx="8479500" cy="32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1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1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22"/>
        <p:cNvGrpSpPr/>
        <p:nvPr/>
      </p:nvGrpSpPr>
      <p:grpSpPr>
        <a:xfrm>
          <a:off x="0" y="0"/>
          <a:ext cx="0" cy="0"/>
          <a:chOff x="0" y="0"/>
          <a:chExt cx="0" cy="0"/>
        </a:xfrm>
      </p:grpSpPr>
      <p:sp>
        <p:nvSpPr>
          <p:cNvPr id="1823" name="Google Shape;1823;p102"/>
          <p:cNvSpPr txBox="1">
            <a:spLocks noGrp="1"/>
          </p:cNvSpPr>
          <p:nvPr>
            <p:ph type="title"/>
          </p:nvPr>
        </p:nvSpPr>
        <p:spPr>
          <a:xfrm>
            <a:off x="332194" y="324000"/>
            <a:ext cx="4277400" cy="367800"/>
          </a:xfrm>
          <a:prstGeom prst="rect">
            <a:avLst/>
          </a:prstGeom>
          <a:noFill/>
          <a:ln>
            <a:noFill/>
          </a:ln>
        </p:spPr>
        <p:txBody>
          <a:bodyPr spcFirstLastPara="1" wrap="square" lIns="0" tIns="0" rIns="0" bIns="0" anchor="t" anchorCtr="0">
            <a:spAutoFit/>
          </a:bodyPr>
          <a:lstStyle>
            <a:lvl1pPr marR="0" lvl="0" algn="l">
              <a:lnSpc>
                <a:spcPct val="11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15000"/>
              </a:lnSpc>
              <a:spcBef>
                <a:spcPts val="0"/>
              </a:spcBef>
              <a:spcAft>
                <a:spcPts val="0"/>
              </a:spcAft>
              <a:buSzPts val="1100"/>
              <a:buNone/>
              <a:defRPr sz="1400"/>
            </a:lvl2pPr>
            <a:lvl3pPr lvl="2" algn="l">
              <a:lnSpc>
                <a:spcPct val="115000"/>
              </a:lnSpc>
              <a:spcBef>
                <a:spcPts val="0"/>
              </a:spcBef>
              <a:spcAft>
                <a:spcPts val="0"/>
              </a:spcAft>
              <a:buSzPts val="1100"/>
              <a:buNone/>
              <a:defRPr sz="1400"/>
            </a:lvl3pPr>
            <a:lvl4pPr lvl="3" algn="l">
              <a:lnSpc>
                <a:spcPct val="115000"/>
              </a:lnSpc>
              <a:spcBef>
                <a:spcPts val="0"/>
              </a:spcBef>
              <a:spcAft>
                <a:spcPts val="0"/>
              </a:spcAft>
              <a:buSzPts val="1100"/>
              <a:buNone/>
              <a:defRPr sz="1400"/>
            </a:lvl4pPr>
            <a:lvl5pPr lvl="4" algn="l">
              <a:lnSpc>
                <a:spcPct val="115000"/>
              </a:lnSpc>
              <a:spcBef>
                <a:spcPts val="0"/>
              </a:spcBef>
              <a:spcAft>
                <a:spcPts val="0"/>
              </a:spcAft>
              <a:buSzPts val="1100"/>
              <a:buNone/>
              <a:defRPr sz="1400"/>
            </a:lvl5pPr>
            <a:lvl6pPr lvl="5" algn="l">
              <a:lnSpc>
                <a:spcPct val="115000"/>
              </a:lnSpc>
              <a:spcBef>
                <a:spcPts val="0"/>
              </a:spcBef>
              <a:spcAft>
                <a:spcPts val="0"/>
              </a:spcAft>
              <a:buSzPts val="1100"/>
              <a:buNone/>
              <a:defRPr sz="1400"/>
            </a:lvl6pPr>
            <a:lvl7pPr lvl="6" algn="l">
              <a:lnSpc>
                <a:spcPct val="115000"/>
              </a:lnSpc>
              <a:spcBef>
                <a:spcPts val="0"/>
              </a:spcBef>
              <a:spcAft>
                <a:spcPts val="0"/>
              </a:spcAft>
              <a:buSzPts val="1100"/>
              <a:buNone/>
              <a:defRPr sz="1400"/>
            </a:lvl7pPr>
            <a:lvl8pPr lvl="7" algn="l">
              <a:lnSpc>
                <a:spcPct val="115000"/>
              </a:lnSpc>
              <a:spcBef>
                <a:spcPts val="0"/>
              </a:spcBef>
              <a:spcAft>
                <a:spcPts val="0"/>
              </a:spcAft>
              <a:buSzPts val="1100"/>
              <a:buNone/>
              <a:defRPr sz="1400"/>
            </a:lvl8pPr>
            <a:lvl9pPr lvl="8" algn="l">
              <a:lnSpc>
                <a:spcPct val="115000"/>
              </a:lnSpc>
              <a:spcBef>
                <a:spcPts val="0"/>
              </a:spcBef>
              <a:spcAft>
                <a:spcPts val="0"/>
              </a:spcAft>
              <a:buSzPts val="1100"/>
              <a:buNone/>
              <a:defRPr sz="1400"/>
            </a:lvl9pPr>
          </a:lstStyle>
          <a:p>
            <a:endParaRPr/>
          </a:p>
        </p:txBody>
      </p:sp>
      <p:sp>
        <p:nvSpPr>
          <p:cNvPr id="1824" name="Google Shape;1824;p10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1825"/>
        <p:cNvGrpSpPr/>
        <p:nvPr/>
      </p:nvGrpSpPr>
      <p:grpSpPr>
        <a:xfrm>
          <a:off x="0" y="0"/>
          <a:ext cx="0" cy="0"/>
          <a:chOff x="0" y="0"/>
          <a:chExt cx="0" cy="0"/>
        </a:xfrm>
      </p:grpSpPr>
      <p:sp>
        <p:nvSpPr>
          <p:cNvPr id="1826" name="Google Shape;1826;p10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827" name="Google Shape;1827;p103"/>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828" name="Google Shape;1828;p10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829"/>
        <p:cNvGrpSpPr/>
        <p:nvPr/>
      </p:nvGrpSpPr>
      <p:grpSpPr>
        <a:xfrm>
          <a:off x="0" y="0"/>
          <a:ext cx="0" cy="0"/>
          <a:chOff x="0" y="0"/>
          <a:chExt cx="0" cy="0"/>
        </a:xfrm>
      </p:grpSpPr>
      <p:sp>
        <p:nvSpPr>
          <p:cNvPr id="1830" name="Google Shape;1830;p104"/>
          <p:cNvSpPr txBox="1">
            <a:spLocks noGrp="1"/>
          </p:cNvSpPr>
          <p:nvPr>
            <p:ph type="title"/>
          </p:nvPr>
        </p:nvSpPr>
        <p:spPr>
          <a:xfrm>
            <a:off x="332100" y="324000"/>
            <a:ext cx="8529000" cy="396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700"/>
              <a:buFont typeface="Georgia"/>
              <a:buNone/>
              <a:defRPr sz="2700"/>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1833">
          <p15:clr>
            <a:srgbClr val="FBAE40"/>
          </p15:clr>
        </p15:guide>
        <p15:guide id="2" pos="2046">
          <p15:clr>
            <a:srgbClr val="FBAE40"/>
          </p15:clr>
        </p15:guide>
        <p15:guide id="3" pos="3695">
          <p15:clr>
            <a:srgbClr val="FBAE40"/>
          </p15:clr>
        </p15:guide>
        <p15:guide id="4" pos="390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1">
  <p:cSld name="TITLE_ONLY 2">
    <p:spTree>
      <p:nvGrpSpPr>
        <p:cNvPr id="1" name="Shape 1831"/>
        <p:cNvGrpSpPr/>
        <p:nvPr/>
      </p:nvGrpSpPr>
      <p:grpSpPr>
        <a:xfrm>
          <a:off x="0" y="0"/>
          <a:ext cx="0" cy="0"/>
          <a:chOff x="0" y="0"/>
          <a:chExt cx="0" cy="0"/>
        </a:xfrm>
      </p:grpSpPr>
      <p:sp>
        <p:nvSpPr>
          <p:cNvPr id="1832" name="Google Shape;1832;p105"/>
          <p:cNvSpPr txBox="1">
            <a:spLocks noGrp="1"/>
          </p:cNvSpPr>
          <p:nvPr>
            <p:ph type="title"/>
          </p:nvPr>
        </p:nvSpPr>
        <p:spPr>
          <a:xfrm>
            <a:off x="332185" y="324001"/>
            <a:ext cx="8479500" cy="8166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dk1"/>
              </a:buClr>
              <a:buSzPts val="2400"/>
              <a:buFont typeface="Georgia"/>
              <a:buNone/>
              <a:defRPr sz="23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833" name="Google Shape;1833;p105"/>
          <p:cNvSpPr txBox="1">
            <a:spLocks noGrp="1"/>
          </p:cNvSpPr>
          <p:nvPr>
            <p:ph type="sldNum" idx="12"/>
          </p:nvPr>
        </p:nvSpPr>
        <p:spPr>
          <a:xfrm>
            <a:off x="6163868"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with Subtitle">
  <p:cSld name="Title only with Subtitle">
    <p:spTree>
      <p:nvGrpSpPr>
        <p:cNvPr id="1" name="Shape 1834"/>
        <p:cNvGrpSpPr/>
        <p:nvPr/>
      </p:nvGrpSpPr>
      <p:grpSpPr>
        <a:xfrm>
          <a:off x="0" y="0"/>
          <a:ext cx="0" cy="0"/>
          <a:chOff x="0" y="0"/>
          <a:chExt cx="0" cy="0"/>
        </a:xfrm>
      </p:grpSpPr>
      <p:sp>
        <p:nvSpPr>
          <p:cNvPr id="1835" name="Google Shape;1835;p106"/>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6" name="Google Shape;1836;p106"/>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37" name="Google Shape;1837;p106"/>
          <p:cNvSpPr txBox="1">
            <a:spLocks noGrp="1"/>
          </p:cNvSpPr>
          <p:nvPr>
            <p:ph type="subTitle" idx="1"/>
          </p:nvPr>
        </p:nvSpPr>
        <p:spPr>
          <a:xfrm>
            <a:off x="332184" y="789224"/>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12_Section Header Orange Manual">
  <p:cSld name="12_Section Header Orange Manual">
    <p:bg>
      <p:bgPr>
        <a:solidFill>
          <a:schemeClr val="lt1"/>
        </a:solidFill>
        <a:effectLst/>
      </p:bgPr>
    </p:bg>
    <p:spTree>
      <p:nvGrpSpPr>
        <p:cNvPr id="1" name="Shape 1838"/>
        <p:cNvGrpSpPr/>
        <p:nvPr/>
      </p:nvGrpSpPr>
      <p:grpSpPr>
        <a:xfrm>
          <a:off x="0" y="0"/>
          <a:ext cx="0" cy="0"/>
          <a:chOff x="0" y="0"/>
          <a:chExt cx="0" cy="0"/>
        </a:xfrm>
      </p:grpSpPr>
      <p:grpSp>
        <p:nvGrpSpPr>
          <p:cNvPr id="1839" name="Google Shape;1839;p107"/>
          <p:cNvGrpSpPr/>
          <p:nvPr/>
        </p:nvGrpSpPr>
        <p:grpSpPr>
          <a:xfrm>
            <a:off x="-480584" y="-173617"/>
            <a:ext cx="10568826" cy="5458762"/>
            <a:chOff x="-460276" y="42740"/>
            <a:chExt cx="13112687" cy="6772658"/>
          </a:xfrm>
        </p:grpSpPr>
        <p:sp>
          <p:nvSpPr>
            <p:cNvPr id="1840" name="Google Shape;1840;p107"/>
            <p:cNvSpPr/>
            <p:nvPr/>
          </p:nvSpPr>
          <p:spPr>
            <a:xfrm>
              <a:off x="6734920"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1" name="Google Shape;1841;p107"/>
            <p:cNvSpPr/>
            <p:nvPr/>
          </p:nvSpPr>
          <p:spPr>
            <a:xfrm>
              <a:off x="73345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2" name="Google Shape;1842;p107"/>
            <p:cNvSpPr/>
            <p:nvPr/>
          </p:nvSpPr>
          <p:spPr>
            <a:xfrm>
              <a:off x="7934118" y="42740"/>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3" name="Google Shape;1843;p107"/>
            <p:cNvSpPr/>
            <p:nvPr/>
          </p:nvSpPr>
          <p:spPr>
            <a:xfrm>
              <a:off x="85337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4" name="Google Shape;1844;p107"/>
            <p:cNvSpPr/>
            <p:nvPr/>
          </p:nvSpPr>
          <p:spPr>
            <a:xfrm>
              <a:off x="913331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5" name="Google Shape;1845;p107"/>
            <p:cNvSpPr/>
            <p:nvPr/>
          </p:nvSpPr>
          <p:spPr>
            <a:xfrm>
              <a:off x="9732915"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6" name="Google Shape;1846;p107"/>
            <p:cNvSpPr/>
            <p:nvPr/>
          </p:nvSpPr>
          <p:spPr>
            <a:xfrm>
              <a:off x="10332514"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7" name="Google Shape;1847;p107"/>
            <p:cNvSpPr/>
            <p:nvPr/>
          </p:nvSpPr>
          <p:spPr>
            <a:xfrm>
              <a:off x="1093211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8" name="Google Shape;1848;p107"/>
            <p:cNvSpPr/>
            <p:nvPr/>
          </p:nvSpPr>
          <p:spPr>
            <a:xfrm>
              <a:off x="6435122" y="56370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9" name="Google Shape;1849;p107"/>
            <p:cNvSpPr/>
            <p:nvPr/>
          </p:nvSpPr>
          <p:spPr>
            <a:xfrm>
              <a:off x="7034721"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0" name="Google Shape;1850;p107"/>
            <p:cNvSpPr/>
            <p:nvPr/>
          </p:nvSpPr>
          <p:spPr>
            <a:xfrm>
              <a:off x="7634320"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1" name="Google Shape;1851;p107"/>
            <p:cNvSpPr/>
            <p:nvPr/>
          </p:nvSpPr>
          <p:spPr>
            <a:xfrm>
              <a:off x="8233919"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2" name="Google Shape;1852;p107"/>
            <p:cNvSpPr/>
            <p:nvPr/>
          </p:nvSpPr>
          <p:spPr>
            <a:xfrm>
              <a:off x="8833518"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3" name="Google Shape;1853;p107"/>
            <p:cNvSpPr/>
            <p:nvPr/>
          </p:nvSpPr>
          <p:spPr>
            <a:xfrm>
              <a:off x="9433117"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4" name="Google Shape;1854;p107"/>
            <p:cNvSpPr/>
            <p:nvPr/>
          </p:nvSpPr>
          <p:spPr>
            <a:xfrm>
              <a:off x="10032716"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5" name="Google Shape;1855;p107"/>
            <p:cNvSpPr/>
            <p:nvPr/>
          </p:nvSpPr>
          <p:spPr>
            <a:xfrm>
              <a:off x="10632315"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6" name="Google Shape;1856;p107"/>
            <p:cNvSpPr/>
            <p:nvPr/>
          </p:nvSpPr>
          <p:spPr>
            <a:xfrm>
              <a:off x="6135321"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7" name="Google Shape;1857;p107"/>
            <p:cNvSpPr/>
            <p:nvPr/>
          </p:nvSpPr>
          <p:spPr>
            <a:xfrm>
              <a:off x="6734920" y="108466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8" name="Google Shape;1858;p107"/>
            <p:cNvSpPr/>
            <p:nvPr/>
          </p:nvSpPr>
          <p:spPr>
            <a:xfrm>
              <a:off x="73345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9" name="Google Shape;1859;p107"/>
            <p:cNvSpPr/>
            <p:nvPr/>
          </p:nvSpPr>
          <p:spPr>
            <a:xfrm>
              <a:off x="7934118"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0" name="Google Shape;1860;p107"/>
            <p:cNvSpPr/>
            <p:nvPr/>
          </p:nvSpPr>
          <p:spPr>
            <a:xfrm>
              <a:off x="85337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1" name="Google Shape;1861;p107"/>
            <p:cNvSpPr/>
            <p:nvPr/>
          </p:nvSpPr>
          <p:spPr>
            <a:xfrm>
              <a:off x="9133316"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2" name="Google Shape;1862;p107"/>
            <p:cNvSpPr/>
            <p:nvPr/>
          </p:nvSpPr>
          <p:spPr>
            <a:xfrm>
              <a:off x="9732915"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3" name="Google Shape;1863;p107"/>
            <p:cNvSpPr/>
            <p:nvPr/>
          </p:nvSpPr>
          <p:spPr>
            <a:xfrm>
              <a:off x="10332514"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4" name="Google Shape;1864;p107"/>
            <p:cNvSpPr/>
            <p:nvPr/>
          </p:nvSpPr>
          <p:spPr>
            <a:xfrm>
              <a:off x="5835520" y="160562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5" name="Google Shape;1865;p107"/>
            <p:cNvSpPr/>
            <p:nvPr/>
          </p:nvSpPr>
          <p:spPr>
            <a:xfrm>
              <a:off x="6435119"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6" name="Google Shape;1866;p107"/>
            <p:cNvSpPr/>
            <p:nvPr/>
          </p:nvSpPr>
          <p:spPr>
            <a:xfrm>
              <a:off x="70347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7" name="Google Shape;1867;p107"/>
            <p:cNvSpPr/>
            <p:nvPr/>
          </p:nvSpPr>
          <p:spPr>
            <a:xfrm>
              <a:off x="76343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8" name="Google Shape;1868;p107"/>
            <p:cNvSpPr/>
            <p:nvPr/>
          </p:nvSpPr>
          <p:spPr>
            <a:xfrm>
              <a:off x="8233916"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9" name="Google Shape;1869;p107"/>
            <p:cNvSpPr/>
            <p:nvPr/>
          </p:nvSpPr>
          <p:spPr>
            <a:xfrm>
              <a:off x="88335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0" name="Google Shape;1870;p107"/>
            <p:cNvSpPr/>
            <p:nvPr/>
          </p:nvSpPr>
          <p:spPr>
            <a:xfrm>
              <a:off x="9433114"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1" name="Google Shape;1871;p107"/>
            <p:cNvSpPr/>
            <p:nvPr/>
          </p:nvSpPr>
          <p:spPr>
            <a:xfrm>
              <a:off x="1003271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2" name="Google Shape;1872;p107"/>
            <p:cNvSpPr/>
            <p:nvPr/>
          </p:nvSpPr>
          <p:spPr>
            <a:xfrm>
              <a:off x="6135321"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3" name="Google Shape;1873;p107"/>
            <p:cNvSpPr/>
            <p:nvPr/>
          </p:nvSpPr>
          <p:spPr>
            <a:xfrm>
              <a:off x="67349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4" name="Google Shape;1874;p107"/>
            <p:cNvSpPr/>
            <p:nvPr/>
          </p:nvSpPr>
          <p:spPr>
            <a:xfrm>
              <a:off x="7334519" y="212659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5" name="Google Shape;1875;p107"/>
            <p:cNvSpPr/>
            <p:nvPr/>
          </p:nvSpPr>
          <p:spPr>
            <a:xfrm>
              <a:off x="7934118"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6" name="Google Shape;1876;p107"/>
            <p:cNvSpPr/>
            <p:nvPr/>
          </p:nvSpPr>
          <p:spPr>
            <a:xfrm>
              <a:off x="8533717"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7" name="Google Shape;1877;p107"/>
            <p:cNvSpPr/>
            <p:nvPr/>
          </p:nvSpPr>
          <p:spPr>
            <a:xfrm>
              <a:off x="9133316" y="212659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8" name="Google Shape;1878;p107"/>
            <p:cNvSpPr/>
            <p:nvPr/>
          </p:nvSpPr>
          <p:spPr>
            <a:xfrm>
              <a:off x="9732915"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9" name="Google Shape;1879;p107"/>
            <p:cNvSpPr/>
            <p:nvPr/>
          </p:nvSpPr>
          <p:spPr>
            <a:xfrm>
              <a:off x="5835521"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0" name="Google Shape;1880;p107"/>
            <p:cNvSpPr/>
            <p:nvPr/>
          </p:nvSpPr>
          <p:spPr>
            <a:xfrm>
              <a:off x="6435120"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1" name="Google Shape;1881;p107"/>
            <p:cNvSpPr/>
            <p:nvPr/>
          </p:nvSpPr>
          <p:spPr>
            <a:xfrm>
              <a:off x="7034719"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2" name="Google Shape;1882;p107"/>
            <p:cNvSpPr/>
            <p:nvPr/>
          </p:nvSpPr>
          <p:spPr>
            <a:xfrm>
              <a:off x="7634318" y="264755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3" name="Google Shape;1883;p107"/>
            <p:cNvSpPr/>
            <p:nvPr/>
          </p:nvSpPr>
          <p:spPr>
            <a:xfrm>
              <a:off x="82339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4" name="Google Shape;1884;p107"/>
            <p:cNvSpPr/>
            <p:nvPr/>
          </p:nvSpPr>
          <p:spPr>
            <a:xfrm>
              <a:off x="8833516" y="264755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5" name="Google Shape;1885;p107"/>
            <p:cNvSpPr/>
            <p:nvPr/>
          </p:nvSpPr>
          <p:spPr>
            <a:xfrm>
              <a:off x="9433115"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6" name="Google Shape;1886;p107"/>
            <p:cNvSpPr/>
            <p:nvPr/>
          </p:nvSpPr>
          <p:spPr>
            <a:xfrm>
              <a:off x="61353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7" name="Google Shape;1887;p107"/>
            <p:cNvSpPr/>
            <p:nvPr/>
          </p:nvSpPr>
          <p:spPr>
            <a:xfrm>
              <a:off x="6734918" y="3168519"/>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8" name="Google Shape;1888;p107"/>
            <p:cNvSpPr/>
            <p:nvPr/>
          </p:nvSpPr>
          <p:spPr>
            <a:xfrm>
              <a:off x="7334517" y="3168519"/>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9" name="Google Shape;1889;p107"/>
            <p:cNvSpPr/>
            <p:nvPr/>
          </p:nvSpPr>
          <p:spPr>
            <a:xfrm>
              <a:off x="7934116" y="316851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0" name="Google Shape;1890;p107"/>
            <p:cNvSpPr/>
            <p:nvPr/>
          </p:nvSpPr>
          <p:spPr>
            <a:xfrm>
              <a:off x="8533715" y="316851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1" name="Google Shape;1891;p107"/>
            <p:cNvSpPr/>
            <p:nvPr/>
          </p:nvSpPr>
          <p:spPr>
            <a:xfrm>
              <a:off x="913331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2" name="Google Shape;1892;p107"/>
            <p:cNvSpPr/>
            <p:nvPr/>
          </p:nvSpPr>
          <p:spPr>
            <a:xfrm>
              <a:off x="5835521"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3" name="Google Shape;1893;p107"/>
            <p:cNvSpPr/>
            <p:nvPr/>
          </p:nvSpPr>
          <p:spPr>
            <a:xfrm>
              <a:off x="6435120"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4" name="Google Shape;1894;p107"/>
            <p:cNvSpPr/>
            <p:nvPr/>
          </p:nvSpPr>
          <p:spPr>
            <a:xfrm>
              <a:off x="7034719" y="3689482"/>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5" name="Google Shape;1895;p107"/>
            <p:cNvSpPr/>
            <p:nvPr/>
          </p:nvSpPr>
          <p:spPr>
            <a:xfrm>
              <a:off x="7634318"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6" name="Google Shape;1896;p107"/>
            <p:cNvSpPr/>
            <p:nvPr/>
          </p:nvSpPr>
          <p:spPr>
            <a:xfrm>
              <a:off x="8233917"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7" name="Google Shape;1897;p107"/>
            <p:cNvSpPr/>
            <p:nvPr/>
          </p:nvSpPr>
          <p:spPr>
            <a:xfrm>
              <a:off x="8833516"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8" name="Google Shape;1898;p107"/>
            <p:cNvSpPr/>
            <p:nvPr/>
          </p:nvSpPr>
          <p:spPr>
            <a:xfrm>
              <a:off x="6135319"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9" name="Google Shape;1899;p107"/>
            <p:cNvSpPr/>
            <p:nvPr/>
          </p:nvSpPr>
          <p:spPr>
            <a:xfrm>
              <a:off x="67349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0" name="Google Shape;1900;p107"/>
            <p:cNvSpPr/>
            <p:nvPr/>
          </p:nvSpPr>
          <p:spPr>
            <a:xfrm>
              <a:off x="7334517"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1" name="Google Shape;1901;p107"/>
            <p:cNvSpPr/>
            <p:nvPr/>
          </p:nvSpPr>
          <p:spPr>
            <a:xfrm>
              <a:off x="79341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2" name="Google Shape;1902;p107"/>
            <p:cNvSpPr/>
            <p:nvPr/>
          </p:nvSpPr>
          <p:spPr>
            <a:xfrm>
              <a:off x="85337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3" name="Google Shape;1903;p107"/>
            <p:cNvSpPr/>
            <p:nvPr/>
          </p:nvSpPr>
          <p:spPr>
            <a:xfrm>
              <a:off x="5835518" y="473140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4" name="Google Shape;1904;p107"/>
            <p:cNvSpPr/>
            <p:nvPr/>
          </p:nvSpPr>
          <p:spPr>
            <a:xfrm>
              <a:off x="6435117"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5" name="Google Shape;1905;p107"/>
            <p:cNvSpPr/>
            <p:nvPr/>
          </p:nvSpPr>
          <p:spPr>
            <a:xfrm>
              <a:off x="70347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6" name="Google Shape;1906;p107"/>
            <p:cNvSpPr/>
            <p:nvPr/>
          </p:nvSpPr>
          <p:spPr>
            <a:xfrm>
              <a:off x="7634315" y="473140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7" name="Google Shape;1907;p107"/>
            <p:cNvSpPr/>
            <p:nvPr/>
          </p:nvSpPr>
          <p:spPr>
            <a:xfrm>
              <a:off x="8233914"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8" name="Google Shape;1908;p107"/>
            <p:cNvSpPr/>
            <p:nvPr/>
          </p:nvSpPr>
          <p:spPr>
            <a:xfrm>
              <a:off x="6135319"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9" name="Google Shape;1909;p107"/>
            <p:cNvSpPr/>
            <p:nvPr/>
          </p:nvSpPr>
          <p:spPr>
            <a:xfrm>
              <a:off x="6734918"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0" name="Google Shape;1910;p107"/>
            <p:cNvSpPr/>
            <p:nvPr/>
          </p:nvSpPr>
          <p:spPr>
            <a:xfrm>
              <a:off x="7334517" y="5252372"/>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1" name="Google Shape;1911;p107"/>
            <p:cNvSpPr/>
            <p:nvPr/>
          </p:nvSpPr>
          <p:spPr>
            <a:xfrm>
              <a:off x="79341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2" name="Google Shape;1912;p107"/>
            <p:cNvSpPr/>
            <p:nvPr/>
          </p:nvSpPr>
          <p:spPr>
            <a:xfrm>
              <a:off x="5835519"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3" name="Google Shape;1913;p107"/>
            <p:cNvSpPr/>
            <p:nvPr/>
          </p:nvSpPr>
          <p:spPr>
            <a:xfrm>
              <a:off x="64351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4" name="Google Shape;1914;p107"/>
            <p:cNvSpPr/>
            <p:nvPr/>
          </p:nvSpPr>
          <p:spPr>
            <a:xfrm>
              <a:off x="7034717"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5" name="Google Shape;1915;p107"/>
            <p:cNvSpPr/>
            <p:nvPr/>
          </p:nvSpPr>
          <p:spPr>
            <a:xfrm>
              <a:off x="7634316"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6" name="Google Shape;1916;p107"/>
            <p:cNvSpPr/>
            <p:nvPr/>
          </p:nvSpPr>
          <p:spPr>
            <a:xfrm>
              <a:off x="61353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7" name="Google Shape;1917;p107"/>
            <p:cNvSpPr/>
            <p:nvPr/>
          </p:nvSpPr>
          <p:spPr>
            <a:xfrm>
              <a:off x="6734916"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8" name="Google Shape;1918;p107"/>
            <p:cNvSpPr/>
            <p:nvPr/>
          </p:nvSpPr>
          <p:spPr>
            <a:xfrm>
              <a:off x="7334515"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9" name="Google Shape;1919;p107"/>
            <p:cNvSpPr/>
            <p:nvPr/>
          </p:nvSpPr>
          <p:spPr>
            <a:xfrm>
              <a:off x="11531712" y="42740"/>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0" name="Google Shape;1920;p107"/>
            <p:cNvSpPr/>
            <p:nvPr/>
          </p:nvSpPr>
          <p:spPr>
            <a:xfrm>
              <a:off x="12131311" y="42740"/>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1" name="Google Shape;1921;p107"/>
            <p:cNvSpPr/>
            <p:nvPr/>
          </p:nvSpPr>
          <p:spPr>
            <a:xfrm>
              <a:off x="11231914"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2" name="Google Shape;1922;p107"/>
            <p:cNvSpPr/>
            <p:nvPr/>
          </p:nvSpPr>
          <p:spPr>
            <a:xfrm>
              <a:off x="1183151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3" name="Google Shape;1923;p107"/>
            <p:cNvSpPr/>
            <p:nvPr/>
          </p:nvSpPr>
          <p:spPr>
            <a:xfrm>
              <a:off x="10932113"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4" name="Google Shape;1924;p107"/>
            <p:cNvSpPr/>
            <p:nvPr/>
          </p:nvSpPr>
          <p:spPr>
            <a:xfrm>
              <a:off x="11531712"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5" name="Google Shape;1925;p107"/>
            <p:cNvSpPr/>
            <p:nvPr/>
          </p:nvSpPr>
          <p:spPr>
            <a:xfrm>
              <a:off x="1213131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6" name="Google Shape;1926;p107"/>
            <p:cNvSpPr/>
            <p:nvPr/>
          </p:nvSpPr>
          <p:spPr>
            <a:xfrm>
              <a:off x="10632312"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7" name="Google Shape;1927;p107"/>
            <p:cNvSpPr/>
            <p:nvPr/>
          </p:nvSpPr>
          <p:spPr>
            <a:xfrm>
              <a:off x="11231911"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8" name="Google Shape;1928;p107"/>
            <p:cNvSpPr/>
            <p:nvPr/>
          </p:nvSpPr>
          <p:spPr>
            <a:xfrm>
              <a:off x="1183151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9" name="Google Shape;1929;p107"/>
            <p:cNvSpPr/>
            <p:nvPr/>
          </p:nvSpPr>
          <p:spPr>
            <a:xfrm>
              <a:off x="1033251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0" name="Google Shape;1930;p107"/>
            <p:cNvSpPr/>
            <p:nvPr/>
          </p:nvSpPr>
          <p:spPr>
            <a:xfrm>
              <a:off x="1093211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1" name="Google Shape;1931;p107"/>
            <p:cNvSpPr/>
            <p:nvPr/>
          </p:nvSpPr>
          <p:spPr>
            <a:xfrm>
              <a:off x="11531712"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2" name="Google Shape;1932;p107"/>
            <p:cNvSpPr/>
            <p:nvPr/>
          </p:nvSpPr>
          <p:spPr>
            <a:xfrm>
              <a:off x="12131311"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3" name="Google Shape;1933;p107"/>
            <p:cNvSpPr/>
            <p:nvPr/>
          </p:nvSpPr>
          <p:spPr>
            <a:xfrm>
              <a:off x="10032714"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4" name="Google Shape;1934;p107"/>
            <p:cNvSpPr/>
            <p:nvPr/>
          </p:nvSpPr>
          <p:spPr>
            <a:xfrm>
              <a:off x="10632313"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5" name="Google Shape;1935;p107"/>
            <p:cNvSpPr/>
            <p:nvPr/>
          </p:nvSpPr>
          <p:spPr>
            <a:xfrm>
              <a:off x="11231912" y="2647556"/>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6" name="Google Shape;1936;p107"/>
            <p:cNvSpPr/>
            <p:nvPr/>
          </p:nvSpPr>
          <p:spPr>
            <a:xfrm>
              <a:off x="11831511"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7" name="Google Shape;1937;p107"/>
            <p:cNvSpPr/>
            <p:nvPr/>
          </p:nvSpPr>
          <p:spPr>
            <a:xfrm>
              <a:off x="973291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8" name="Google Shape;1938;p107"/>
            <p:cNvSpPr/>
            <p:nvPr/>
          </p:nvSpPr>
          <p:spPr>
            <a:xfrm>
              <a:off x="1033251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9" name="Google Shape;1939;p107"/>
            <p:cNvSpPr/>
            <p:nvPr/>
          </p:nvSpPr>
          <p:spPr>
            <a:xfrm>
              <a:off x="10932111" y="3168519"/>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0" name="Google Shape;1940;p107"/>
            <p:cNvSpPr/>
            <p:nvPr/>
          </p:nvSpPr>
          <p:spPr>
            <a:xfrm>
              <a:off x="11531710"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1" name="Google Shape;1941;p107"/>
            <p:cNvSpPr/>
            <p:nvPr/>
          </p:nvSpPr>
          <p:spPr>
            <a:xfrm>
              <a:off x="12131309"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2" name="Google Shape;1942;p107"/>
            <p:cNvSpPr/>
            <p:nvPr/>
          </p:nvSpPr>
          <p:spPr>
            <a:xfrm>
              <a:off x="943311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3" name="Google Shape;1943;p107"/>
            <p:cNvSpPr/>
            <p:nvPr/>
          </p:nvSpPr>
          <p:spPr>
            <a:xfrm>
              <a:off x="10032714" y="368948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4" name="Google Shape;1944;p107"/>
            <p:cNvSpPr/>
            <p:nvPr/>
          </p:nvSpPr>
          <p:spPr>
            <a:xfrm>
              <a:off x="10632313"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5" name="Google Shape;1945;p107"/>
            <p:cNvSpPr/>
            <p:nvPr/>
          </p:nvSpPr>
          <p:spPr>
            <a:xfrm>
              <a:off x="11231912"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6" name="Google Shape;1946;p107"/>
            <p:cNvSpPr/>
            <p:nvPr/>
          </p:nvSpPr>
          <p:spPr>
            <a:xfrm>
              <a:off x="11831511" y="368948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7" name="Google Shape;1947;p107"/>
            <p:cNvSpPr/>
            <p:nvPr/>
          </p:nvSpPr>
          <p:spPr>
            <a:xfrm>
              <a:off x="913331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8" name="Google Shape;1948;p107"/>
            <p:cNvSpPr/>
            <p:nvPr/>
          </p:nvSpPr>
          <p:spPr>
            <a:xfrm>
              <a:off x="9732913"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9" name="Google Shape;1949;p107"/>
            <p:cNvSpPr/>
            <p:nvPr/>
          </p:nvSpPr>
          <p:spPr>
            <a:xfrm>
              <a:off x="1033251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0" name="Google Shape;1950;p107"/>
            <p:cNvSpPr/>
            <p:nvPr/>
          </p:nvSpPr>
          <p:spPr>
            <a:xfrm>
              <a:off x="1093211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1" name="Google Shape;1951;p107"/>
            <p:cNvSpPr/>
            <p:nvPr/>
          </p:nvSpPr>
          <p:spPr>
            <a:xfrm>
              <a:off x="11531710"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2" name="Google Shape;1952;p107"/>
            <p:cNvSpPr/>
            <p:nvPr/>
          </p:nvSpPr>
          <p:spPr>
            <a:xfrm>
              <a:off x="12131309"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3" name="Google Shape;1953;p107"/>
            <p:cNvSpPr/>
            <p:nvPr/>
          </p:nvSpPr>
          <p:spPr>
            <a:xfrm>
              <a:off x="8833513"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4" name="Google Shape;1954;p107"/>
            <p:cNvSpPr/>
            <p:nvPr/>
          </p:nvSpPr>
          <p:spPr>
            <a:xfrm>
              <a:off x="9433112" y="473140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5" name="Google Shape;1955;p107"/>
            <p:cNvSpPr/>
            <p:nvPr/>
          </p:nvSpPr>
          <p:spPr>
            <a:xfrm>
              <a:off x="10032711"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6" name="Google Shape;1956;p107"/>
            <p:cNvSpPr/>
            <p:nvPr/>
          </p:nvSpPr>
          <p:spPr>
            <a:xfrm>
              <a:off x="10632310"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7" name="Google Shape;1957;p107"/>
            <p:cNvSpPr/>
            <p:nvPr/>
          </p:nvSpPr>
          <p:spPr>
            <a:xfrm>
              <a:off x="11231909"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8" name="Google Shape;1958;p107"/>
            <p:cNvSpPr/>
            <p:nvPr/>
          </p:nvSpPr>
          <p:spPr>
            <a:xfrm>
              <a:off x="11831508"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9" name="Google Shape;1959;p107"/>
            <p:cNvSpPr/>
            <p:nvPr/>
          </p:nvSpPr>
          <p:spPr>
            <a:xfrm>
              <a:off x="8533715"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0" name="Google Shape;1960;p107"/>
            <p:cNvSpPr/>
            <p:nvPr/>
          </p:nvSpPr>
          <p:spPr>
            <a:xfrm>
              <a:off x="913331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1" name="Google Shape;1961;p107"/>
            <p:cNvSpPr/>
            <p:nvPr/>
          </p:nvSpPr>
          <p:spPr>
            <a:xfrm>
              <a:off x="9732913"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2" name="Google Shape;1962;p107"/>
            <p:cNvSpPr/>
            <p:nvPr/>
          </p:nvSpPr>
          <p:spPr>
            <a:xfrm>
              <a:off x="1033251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3" name="Google Shape;1963;p107"/>
            <p:cNvSpPr/>
            <p:nvPr/>
          </p:nvSpPr>
          <p:spPr>
            <a:xfrm>
              <a:off x="1093211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4" name="Google Shape;1964;p107"/>
            <p:cNvSpPr/>
            <p:nvPr/>
          </p:nvSpPr>
          <p:spPr>
            <a:xfrm>
              <a:off x="11531710"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5" name="Google Shape;1965;p107"/>
            <p:cNvSpPr/>
            <p:nvPr/>
          </p:nvSpPr>
          <p:spPr>
            <a:xfrm>
              <a:off x="12131309" y="525237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6" name="Google Shape;1966;p107"/>
            <p:cNvSpPr/>
            <p:nvPr/>
          </p:nvSpPr>
          <p:spPr>
            <a:xfrm>
              <a:off x="8233915" y="577333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7" name="Google Shape;1967;p107"/>
            <p:cNvSpPr/>
            <p:nvPr/>
          </p:nvSpPr>
          <p:spPr>
            <a:xfrm>
              <a:off x="8833514" y="577333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8" name="Google Shape;1968;p107"/>
            <p:cNvSpPr/>
            <p:nvPr/>
          </p:nvSpPr>
          <p:spPr>
            <a:xfrm>
              <a:off x="9433113"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9" name="Google Shape;1969;p107"/>
            <p:cNvSpPr/>
            <p:nvPr/>
          </p:nvSpPr>
          <p:spPr>
            <a:xfrm>
              <a:off x="10032712" y="5773335"/>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0" name="Google Shape;1970;p107"/>
            <p:cNvSpPr/>
            <p:nvPr/>
          </p:nvSpPr>
          <p:spPr>
            <a:xfrm>
              <a:off x="10632311" y="577333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1" name="Google Shape;1971;p107"/>
            <p:cNvSpPr/>
            <p:nvPr/>
          </p:nvSpPr>
          <p:spPr>
            <a:xfrm>
              <a:off x="11231910" y="5773335"/>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2" name="Google Shape;1972;p107"/>
            <p:cNvSpPr/>
            <p:nvPr/>
          </p:nvSpPr>
          <p:spPr>
            <a:xfrm>
              <a:off x="11831509" y="5773335"/>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3" name="Google Shape;1973;p107"/>
            <p:cNvSpPr/>
            <p:nvPr/>
          </p:nvSpPr>
          <p:spPr>
            <a:xfrm>
              <a:off x="7934114" y="629429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4" name="Google Shape;1974;p107"/>
            <p:cNvSpPr/>
            <p:nvPr/>
          </p:nvSpPr>
          <p:spPr>
            <a:xfrm>
              <a:off x="8533713" y="629429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5" name="Google Shape;1975;p107"/>
            <p:cNvSpPr/>
            <p:nvPr/>
          </p:nvSpPr>
          <p:spPr>
            <a:xfrm>
              <a:off x="9133312"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6" name="Google Shape;1976;p107"/>
            <p:cNvSpPr/>
            <p:nvPr/>
          </p:nvSpPr>
          <p:spPr>
            <a:xfrm>
              <a:off x="973291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7" name="Google Shape;1977;p107"/>
            <p:cNvSpPr/>
            <p:nvPr/>
          </p:nvSpPr>
          <p:spPr>
            <a:xfrm>
              <a:off x="1033251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8" name="Google Shape;1978;p107"/>
            <p:cNvSpPr/>
            <p:nvPr/>
          </p:nvSpPr>
          <p:spPr>
            <a:xfrm>
              <a:off x="10932109"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9" name="Google Shape;1979;p107"/>
            <p:cNvSpPr/>
            <p:nvPr/>
          </p:nvSpPr>
          <p:spPr>
            <a:xfrm>
              <a:off x="1153170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0" name="Google Shape;1980;p107"/>
            <p:cNvSpPr/>
            <p:nvPr/>
          </p:nvSpPr>
          <p:spPr>
            <a:xfrm>
              <a:off x="6135321"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1" name="Google Shape;1981;p107"/>
            <p:cNvSpPr/>
            <p:nvPr/>
          </p:nvSpPr>
          <p:spPr>
            <a:xfrm>
              <a:off x="58355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2" name="Google Shape;1982;p107"/>
            <p:cNvSpPr/>
            <p:nvPr/>
          </p:nvSpPr>
          <p:spPr>
            <a:xfrm>
              <a:off x="12131309" y="6294298"/>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3" name="Google Shape;1983;p107"/>
            <p:cNvSpPr/>
            <p:nvPr/>
          </p:nvSpPr>
          <p:spPr>
            <a:xfrm>
              <a:off x="139327"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4" name="Google Shape;1984;p107"/>
            <p:cNvSpPr/>
            <p:nvPr/>
          </p:nvSpPr>
          <p:spPr>
            <a:xfrm>
              <a:off x="738926"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5" name="Google Shape;1985;p107"/>
            <p:cNvSpPr/>
            <p:nvPr/>
          </p:nvSpPr>
          <p:spPr>
            <a:xfrm>
              <a:off x="1338525" y="42740"/>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6" name="Google Shape;1986;p107"/>
            <p:cNvSpPr/>
            <p:nvPr/>
          </p:nvSpPr>
          <p:spPr>
            <a:xfrm>
              <a:off x="19381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7" name="Google Shape;1987;p107"/>
            <p:cNvSpPr/>
            <p:nvPr/>
          </p:nvSpPr>
          <p:spPr>
            <a:xfrm>
              <a:off x="2537723"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8" name="Google Shape;1988;p107"/>
            <p:cNvSpPr/>
            <p:nvPr/>
          </p:nvSpPr>
          <p:spPr>
            <a:xfrm>
              <a:off x="3137322"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9" name="Google Shape;1989;p107"/>
            <p:cNvSpPr/>
            <p:nvPr/>
          </p:nvSpPr>
          <p:spPr>
            <a:xfrm>
              <a:off x="37369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0" name="Google Shape;1990;p107"/>
            <p:cNvSpPr/>
            <p:nvPr/>
          </p:nvSpPr>
          <p:spPr>
            <a:xfrm>
              <a:off x="4336520"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1" name="Google Shape;1991;p107"/>
            <p:cNvSpPr/>
            <p:nvPr/>
          </p:nvSpPr>
          <p:spPr>
            <a:xfrm>
              <a:off x="-160471" y="56370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2" name="Google Shape;1992;p107"/>
            <p:cNvSpPr/>
            <p:nvPr/>
          </p:nvSpPr>
          <p:spPr>
            <a:xfrm>
              <a:off x="4391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3" name="Google Shape;1993;p107"/>
            <p:cNvSpPr/>
            <p:nvPr/>
          </p:nvSpPr>
          <p:spPr>
            <a:xfrm>
              <a:off x="1038727" y="56370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4" name="Google Shape;1994;p107"/>
            <p:cNvSpPr/>
            <p:nvPr/>
          </p:nvSpPr>
          <p:spPr>
            <a:xfrm>
              <a:off x="16383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5" name="Google Shape;1995;p107"/>
            <p:cNvSpPr/>
            <p:nvPr/>
          </p:nvSpPr>
          <p:spPr>
            <a:xfrm>
              <a:off x="2237925" y="56370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6" name="Google Shape;1996;p107"/>
            <p:cNvSpPr/>
            <p:nvPr/>
          </p:nvSpPr>
          <p:spPr>
            <a:xfrm>
              <a:off x="28375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7" name="Google Shape;1997;p107"/>
            <p:cNvSpPr/>
            <p:nvPr/>
          </p:nvSpPr>
          <p:spPr>
            <a:xfrm>
              <a:off x="3437123" y="56370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8" name="Google Shape;1998;p107"/>
            <p:cNvSpPr/>
            <p:nvPr/>
          </p:nvSpPr>
          <p:spPr>
            <a:xfrm>
              <a:off x="40367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9" name="Google Shape;1999;p107"/>
            <p:cNvSpPr/>
            <p:nvPr/>
          </p:nvSpPr>
          <p:spPr>
            <a:xfrm>
              <a:off x="-460272"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0" name="Google Shape;2000;p107"/>
            <p:cNvSpPr/>
            <p:nvPr/>
          </p:nvSpPr>
          <p:spPr>
            <a:xfrm>
              <a:off x="139327"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1" name="Google Shape;2001;p107"/>
            <p:cNvSpPr/>
            <p:nvPr/>
          </p:nvSpPr>
          <p:spPr>
            <a:xfrm>
              <a:off x="738926"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2" name="Google Shape;2002;p107"/>
            <p:cNvSpPr/>
            <p:nvPr/>
          </p:nvSpPr>
          <p:spPr>
            <a:xfrm>
              <a:off x="13385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3" name="Google Shape;2003;p107"/>
            <p:cNvSpPr/>
            <p:nvPr/>
          </p:nvSpPr>
          <p:spPr>
            <a:xfrm>
              <a:off x="1938124"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4" name="Google Shape;2004;p107"/>
            <p:cNvSpPr/>
            <p:nvPr/>
          </p:nvSpPr>
          <p:spPr>
            <a:xfrm>
              <a:off x="2537723" y="108466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5" name="Google Shape;2005;p107"/>
            <p:cNvSpPr/>
            <p:nvPr/>
          </p:nvSpPr>
          <p:spPr>
            <a:xfrm>
              <a:off x="3137322" y="108466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6" name="Google Shape;2006;p107"/>
            <p:cNvSpPr/>
            <p:nvPr/>
          </p:nvSpPr>
          <p:spPr>
            <a:xfrm>
              <a:off x="3736921" y="1084666"/>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7" name="Google Shape;2007;p107"/>
            <p:cNvSpPr/>
            <p:nvPr/>
          </p:nvSpPr>
          <p:spPr>
            <a:xfrm>
              <a:off x="-160474" y="160562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8" name="Google Shape;2008;p107"/>
            <p:cNvSpPr/>
            <p:nvPr/>
          </p:nvSpPr>
          <p:spPr>
            <a:xfrm>
              <a:off x="4391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9" name="Google Shape;2009;p107"/>
            <p:cNvSpPr/>
            <p:nvPr/>
          </p:nvSpPr>
          <p:spPr>
            <a:xfrm>
              <a:off x="10387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0" name="Google Shape;2010;p107"/>
            <p:cNvSpPr/>
            <p:nvPr/>
          </p:nvSpPr>
          <p:spPr>
            <a:xfrm>
              <a:off x="1638323" y="160562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1" name="Google Shape;2011;p107"/>
            <p:cNvSpPr/>
            <p:nvPr/>
          </p:nvSpPr>
          <p:spPr>
            <a:xfrm>
              <a:off x="2237922" y="1605629"/>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2" name="Google Shape;2012;p107"/>
            <p:cNvSpPr/>
            <p:nvPr/>
          </p:nvSpPr>
          <p:spPr>
            <a:xfrm>
              <a:off x="2837521"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3" name="Google Shape;2013;p107"/>
            <p:cNvSpPr/>
            <p:nvPr/>
          </p:nvSpPr>
          <p:spPr>
            <a:xfrm>
              <a:off x="3437120"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4" name="Google Shape;2014;p107"/>
            <p:cNvSpPr/>
            <p:nvPr/>
          </p:nvSpPr>
          <p:spPr>
            <a:xfrm>
              <a:off x="-460272"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5" name="Google Shape;2015;p107"/>
            <p:cNvSpPr/>
            <p:nvPr/>
          </p:nvSpPr>
          <p:spPr>
            <a:xfrm>
              <a:off x="139327"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6" name="Google Shape;2016;p107"/>
            <p:cNvSpPr/>
            <p:nvPr/>
          </p:nvSpPr>
          <p:spPr>
            <a:xfrm>
              <a:off x="7389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7" name="Google Shape;2017;p107"/>
            <p:cNvSpPr/>
            <p:nvPr/>
          </p:nvSpPr>
          <p:spPr>
            <a:xfrm>
              <a:off x="1338525"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8" name="Google Shape;2018;p107"/>
            <p:cNvSpPr/>
            <p:nvPr/>
          </p:nvSpPr>
          <p:spPr>
            <a:xfrm>
              <a:off x="1938124"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9" name="Google Shape;2019;p107"/>
            <p:cNvSpPr/>
            <p:nvPr/>
          </p:nvSpPr>
          <p:spPr>
            <a:xfrm>
              <a:off x="2537723"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0" name="Google Shape;2020;p107"/>
            <p:cNvSpPr/>
            <p:nvPr/>
          </p:nvSpPr>
          <p:spPr>
            <a:xfrm>
              <a:off x="3137322"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1" name="Google Shape;2021;p107"/>
            <p:cNvSpPr/>
            <p:nvPr/>
          </p:nvSpPr>
          <p:spPr>
            <a:xfrm>
              <a:off x="-160473" y="264755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2" name="Google Shape;2022;p107"/>
            <p:cNvSpPr/>
            <p:nvPr/>
          </p:nvSpPr>
          <p:spPr>
            <a:xfrm>
              <a:off x="439126"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3" name="Google Shape;2023;p107"/>
            <p:cNvSpPr/>
            <p:nvPr/>
          </p:nvSpPr>
          <p:spPr>
            <a:xfrm>
              <a:off x="1038725" y="264755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4" name="Google Shape;2024;p107"/>
            <p:cNvSpPr/>
            <p:nvPr/>
          </p:nvSpPr>
          <p:spPr>
            <a:xfrm>
              <a:off x="1638324"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5" name="Google Shape;2025;p107"/>
            <p:cNvSpPr/>
            <p:nvPr/>
          </p:nvSpPr>
          <p:spPr>
            <a:xfrm>
              <a:off x="2237923"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6" name="Google Shape;2026;p107"/>
            <p:cNvSpPr/>
            <p:nvPr/>
          </p:nvSpPr>
          <p:spPr>
            <a:xfrm>
              <a:off x="28375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7" name="Google Shape;2027;p107"/>
            <p:cNvSpPr/>
            <p:nvPr/>
          </p:nvSpPr>
          <p:spPr>
            <a:xfrm>
              <a:off x="-460274"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8" name="Google Shape;2028;p107"/>
            <p:cNvSpPr/>
            <p:nvPr/>
          </p:nvSpPr>
          <p:spPr>
            <a:xfrm>
              <a:off x="139325" y="316851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9" name="Google Shape;2029;p107"/>
            <p:cNvSpPr/>
            <p:nvPr/>
          </p:nvSpPr>
          <p:spPr>
            <a:xfrm>
              <a:off x="738924"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0" name="Google Shape;2030;p107"/>
            <p:cNvSpPr/>
            <p:nvPr/>
          </p:nvSpPr>
          <p:spPr>
            <a:xfrm>
              <a:off x="13385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1" name="Google Shape;2031;p107"/>
            <p:cNvSpPr/>
            <p:nvPr/>
          </p:nvSpPr>
          <p:spPr>
            <a:xfrm>
              <a:off x="19381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2" name="Google Shape;2032;p107"/>
            <p:cNvSpPr/>
            <p:nvPr/>
          </p:nvSpPr>
          <p:spPr>
            <a:xfrm>
              <a:off x="2537721"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3" name="Google Shape;2033;p107"/>
            <p:cNvSpPr/>
            <p:nvPr/>
          </p:nvSpPr>
          <p:spPr>
            <a:xfrm>
              <a:off x="-16047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4" name="Google Shape;2034;p107"/>
            <p:cNvSpPr/>
            <p:nvPr/>
          </p:nvSpPr>
          <p:spPr>
            <a:xfrm>
              <a:off x="439126"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5" name="Google Shape;2035;p107"/>
            <p:cNvSpPr/>
            <p:nvPr/>
          </p:nvSpPr>
          <p:spPr>
            <a:xfrm>
              <a:off x="1038725"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6" name="Google Shape;2036;p107"/>
            <p:cNvSpPr/>
            <p:nvPr/>
          </p:nvSpPr>
          <p:spPr>
            <a:xfrm>
              <a:off x="1638324"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7" name="Google Shape;2037;p107"/>
            <p:cNvSpPr/>
            <p:nvPr/>
          </p:nvSpPr>
          <p:spPr>
            <a:xfrm>
              <a:off x="2237923"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8" name="Google Shape;2038;p107"/>
            <p:cNvSpPr/>
            <p:nvPr/>
          </p:nvSpPr>
          <p:spPr>
            <a:xfrm>
              <a:off x="-460274"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9" name="Google Shape;2039;p107"/>
            <p:cNvSpPr/>
            <p:nvPr/>
          </p:nvSpPr>
          <p:spPr>
            <a:xfrm>
              <a:off x="1393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0" name="Google Shape;2040;p107"/>
            <p:cNvSpPr/>
            <p:nvPr/>
          </p:nvSpPr>
          <p:spPr>
            <a:xfrm>
              <a:off x="738924"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1" name="Google Shape;2041;p107"/>
            <p:cNvSpPr/>
            <p:nvPr/>
          </p:nvSpPr>
          <p:spPr>
            <a:xfrm>
              <a:off x="1338523"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2" name="Google Shape;2042;p107"/>
            <p:cNvSpPr/>
            <p:nvPr/>
          </p:nvSpPr>
          <p:spPr>
            <a:xfrm>
              <a:off x="1938122"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3" name="Google Shape;2043;p107"/>
            <p:cNvSpPr/>
            <p:nvPr/>
          </p:nvSpPr>
          <p:spPr>
            <a:xfrm>
              <a:off x="-160476"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4" name="Google Shape;2044;p107"/>
            <p:cNvSpPr/>
            <p:nvPr/>
          </p:nvSpPr>
          <p:spPr>
            <a:xfrm>
              <a:off x="439123"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5" name="Google Shape;2045;p107"/>
            <p:cNvSpPr/>
            <p:nvPr/>
          </p:nvSpPr>
          <p:spPr>
            <a:xfrm>
              <a:off x="10387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6" name="Google Shape;2046;p107"/>
            <p:cNvSpPr/>
            <p:nvPr/>
          </p:nvSpPr>
          <p:spPr>
            <a:xfrm>
              <a:off x="1638321"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7" name="Google Shape;2047;p107"/>
            <p:cNvSpPr/>
            <p:nvPr/>
          </p:nvSpPr>
          <p:spPr>
            <a:xfrm>
              <a:off x="-460274"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8" name="Google Shape;2048;p107"/>
            <p:cNvSpPr/>
            <p:nvPr/>
          </p:nvSpPr>
          <p:spPr>
            <a:xfrm>
              <a:off x="139325"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9" name="Google Shape;2049;p107"/>
            <p:cNvSpPr/>
            <p:nvPr/>
          </p:nvSpPr>
          <p:spPr>
            <a:xfrm>
              <a:off x="738924"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0" name="Google Shape;2050;p107"/>
            <p:cNvSpPr/>
            <p:nvPr/>
          </p:nvSpPr>
          <p:spPr>
            <a:xfrm>
              <a:off x="1338523"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1" name="Google Shape;2051;p107"/>
            <p:cNvSpPr/>
            <p:nvPr/>
          </p:nvSpPr>
          <p:spPr>
            <a:xfrm>
              <a:off x="-160475"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2" name="Google Shape;2052;p107"/>
            <p:cNvSpPr/>
            <p:nvPr/>
          </p:nvSpPr>
          <p:spPr>
            <a:xfrm>
              <a:off x="439124" y="577333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3" name="Google Shape;2053;p107"/>
            <p:cNvSpPr/>
            <p:nvPr/>
          </p:nvSpPr>
          <p:spPr>
            <a:xfrm>
              <a:off x="1038723" y="577333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4" name="Google Shape;2054;p107"/>
            <p:cNvSpPr/>
            <p:nvPr/>
          </p:nvSpPr>
          <p:spPr>
            <a:xfrm>
              <a:off x="-460276"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5" name="Google Shape;2055;p107"/>
            <p:cNvSpPr/>
            <p:nvPr/>
          </p:nvSpPr>
          <p:spPr>
            <a:xfrm>
              <a:off x="1393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6" name="Google Shape;2056;p107"/>
            <p:cNvSpPr/>
            <p:nvPr/>
          </p:nvSpPr>
          <p:spPr>
            <a:xfrm>
              <a:off x="738922"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7" name="Google Shape;2057;p107"/>
            <p:cNvSpPr/>
            <p:nvPr/>
          </p:nvSpPr>
          <p:spPr>
            <a:xfrm>
              <a:off x="4936119"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8" name="Google Shape;2058;p107"/>
            <p:cNvSpPr/>
            <p:nvPr/>
          </p:nvSpPr>
          <p:spPr>
            <a:xfrm>
              <a:off x="55357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9" name="Google Shape;2059;p107"/>
            <p:cNvSpPr/>
            <p:nvPr/>
          </p:nvSpPr>
          <p:spPr>
            <a:xfrm>
              <a:off x="4636321"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0" name="Google Shape;2060;p107"/>
            <p:cNvSpPr/>
            <p:nvPr/>
          </p:nvSpPr>
          <p:spPr>
            <a:xfrm>
              <a:off x="5235920" y="56370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1" name="Google Shape;2061;p107"/>
            <p:cNvSpPr/>
            <p:nvPr/>
          </p:nvSpPr>
          <p:spPr>
            <a:xfrm>
              <a:off x="43365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2" name="Google Shape;2062;p107"/>
            <p:cNvSpPr/>
            <p:nvPr/>
          </p:nvSpPr>
          <p:spPr>
            <a:xfrm>
              <a:off x="49361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3" name="Google Shape;2063;p107"/>
            <p:cNvSpPr/>
            <p:nvPr/>
          </p:nvSpPr>
          <p:spPr>
            <a:xfrm>
              <a:off x="5535718"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4" name="Google Shape;2064;p107"/>
            <p:cNvSpPr/>
            <p:nvPr/>
          </p:nvSpPr>
          <p:spPr>
            <a:xfrm>
              <a:off x="4036719"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5" name="Google Shape;2065;p107"/>
            <p:cNvSpPr/>
            <p:nvPr/>
          </p:nvSpPr>
          <p:spPr>
            <a:xfrm>
              <a:off x="4636318" y="1605629"/>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6" name="Google Shape;2066;p107"/>
            <p:cNvSpPr/>
            <p:nvPr/>
          </p:nvSpPr>
          <p:spPr>
            <a:xfrm>
              <a:off x="5235917"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7" name="Google Shape;2067;p107"/>
            <p:cNvSpPr/>
            <p:nvPr/>
          </p:nvSpPr>
          <p:spPr>
            <a:xfrm>
              <a:off x="3736921"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8" name="Google Shape;2068;p107"/>
            <p:cNvSpPr/>
            <p:nvPr/>
          </p:nvSpPr>
          <p:spPr>
            <a:xfrm>
              <a:off x="4336520"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9" name="Google Shape;2069;p107"/>
            <p:cNvSpPr/>
            <p:nvPr/>
          </p:nvSpPr>
          <p:spPr>
            <a:xfrm>
              <a:off x="4936119"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0" name="Google Shape;2070;p107"/>
            <p:cNvSpPr/>
            <p:nvPr/>
          </p:nvSpPr>
          <p:spPr>
            <a:xfrm>
              <a:off x="55357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1" name="Google Shape;2071;p107"/>
            <p:cNvSpPr/>
            <p:nvPr/>
          </p:nvSpPr>
          <p:spPr>
            <a:xfrm>
              <a:off x="3437121" y="264755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2" name="Google Shape;2072;p107"/>
            <p:cNvSpPr/>
            <p:nvPr/>
          </p:nvSpPr>
          <p:spPr>
            <a:xfrm>
              <a:off x="4036720" y="2647556"/>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3" name="Google Shape;2073;p107"/>
            <p:cNvSpPr/>
            <p:nvPr/>
          </p:nvSpPr>
          <p:spPr>
            <a:xfrm>
              <a:off x="4636319" y="264755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4" name="Google Shape;2074;p107"/>
            <p:cNvSpPr/>
            <p:nvPr/>
          </p:nvSpPr>
          <p:spPr>
            <a:xfrm>
              <a:off x="5235918"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5" name="Google Shape;2075;p107"/>
            <p:cNvSpPr/>
            <p:nvPr/>
          </p:nvSpPr>
          <p:spPr>
            <a:xfrm>
              <a:off x="3137320" y="316851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6" name="Google Shape;2076;p107"/>
            <p:cNvSpPr/>
            <p:nvPr/>
          </p:nvSpPr>
          <p:spPr>
            <a:xfrm>
              <a:off x="3736919"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7" name="Google Shape;2077;p107"/>
            <p:cNvSpPr/>
            <p:nvPr/>
          </p:nvSpPr>
          <p:spPr>
            <a:xfrm>
              <a:off x="43365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8" name="Google Shape;2078;p107"/>
            <p:cNvSpPr/>
            <p:nvPr/>
          </p:nvSpPr>
          <p:spPr>
            <a:xfrm>
              <a:off x="4936117" y="316851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9" name="Google Shape;2079;p107"/>
            <p:cNvSpPr/>
            <p:nvPr/>
          </p:nvSpPr>
          <p:spPr>
            <a:xfrm>
              <a:off x="5535716"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0" name="Google Shape;2080;p107"/>
            <p:cNvSpPr/>
            <p:nvPr/>
          </p:nvSpPr>
          <p:spPr>
            <a:xfrm>
              <a:off x="28375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1" name="Google Shape;2081;p107"/>
            <p:cNvSpPr/>
            <p:nvPr/>
          </p:nvSpPr>
          <p:spPr>
            <a:xfrm>
              <a:off x="3437121"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2" name="Google Shape;2082;p107"/>
            <p:cNvSpPr/>
            <p:nvPr/>
          </p:nvSpPr>
          <p:spPr>
            <a:xfrm>
              <a:off x="4036720"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3" name="Google Shape;2083;p107"/>
            <p:cNvSpPr/>
            <p:nvPr/>
          </p:nvSpPr>
          <p:spPr>
            <a:xfrm>
              <a:off x="4636319" y="368948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4" name="Google Shape;2084;p107"/>
            <p:cNvSpPr/>
            <p:nvPr/>
          </p:nvSpPr>
          <p:spPr>
            <a:xfrm>
              <a:off x="5235918"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5" name="Google Shape;2085;p107"/>
            <p:cNvSpPr/>
            <p:nvPr/>
          </p:nvSpPr>
          <p:spPr>
            <a:xfrm>
              <a:off x="2537721"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6" name="Google Shape;2086;p107"/>
            <p:cNvSpPr/>
            <p:nvPr/>
          </p:nvSpPr>
          <p:spPr>
            <a:xfrm>
              <a:off x="3137320"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7" name="Google Shape;2087;p107"/>
            <p:cNvSpPr/>
            <p:nvPr/>
          </p:nvSpPr>
          <p:spPr>
            <a:xfrm>
              <a:off x="3736919" y="4210445"/>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8" name="Google Shape;2088;p107"/>
            <p:cNvSpPr/>
            <p:nvPr/>
          </p:nvSpPr>
          <p:spPr>
            <a:xfrm>
              <a:off x="4336518"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9" name="Google Shape;2089;p107"/>
            <p:cNvSpPr/>
            <p:nvPr/>
          </p:nvSpPr>
          <p:spPr>
            <a:xfrm>
              <a:off x="49361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0" name="Google Shape;2090;p107"/>
            <p:cNvSpPr/>
            <p:nvPr/>
          </p:nvSpPr>
          <p:spPr>
            <a:xfrm>
              <a:off x="55357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1" name="Google Shape;2091;p107"/>
            <p:cNvSpPr/>
            <p:nvPr/>
          </p:nvSpPr>
          <p:spPr>
            <a:xfrm>
              <a:off x="2237920"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2" name="Google Shape;2092;p107"/>
            <p:cNvSpPr/>
            <p:nvPr/>
          </p:nvSpPr>
          <p:spPr>
            <a:xfrm>
              <a:off x="2837519"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3" name="Google Shape;2093;p107"/>
            <p:cNvSpPr/>
            <p:nvPr/>
          </p:nvSpPr>
          <p:spPr>
            <a:xfrm>
              <a:off x="34371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4" name="Google Shape;2094;p107"/>
            <p:cNvSpPr/>
            <p:nvPr/>
          </p:nvSpPr>
          <p:spPr>
            <a:xfrm>
              <a:off x="40367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5" name="Google Shape;2095;p107"/>
            <p:cNvSpPr/>
            <p:nvPr/>
          </p:nvSpPr>
          <p:spPr>
            <a:xfrm>
              <a:off x="46363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6" name="Google Shape;2096;p107"/>
            <p:cNvSpPr/>
            <p:nvPr/>
          </p:nvSpPr>
          <p:spPr>
            <a:xfrm>
              <a:off x="5235915"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7" name="Google Shape;2097;p107"/>
            <p:cNvSpPr/>
            <p:nvPr/>
          </p:nvSpPr>
          <p:spPr>
            <a:xfrm>
              <a:off x="1938122"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8" name="Google Shape;2098;p107"/>
            <p:cNvSpPr/>
            <p:nvPr/>
          </p:nvSpPr>
          <p:spPr>
            <a:xfrm>
              <a:off x="2537721" y="525237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9" name="Google Shape;2099;p107"/>
            <p:cNvSpPr/>
            <p:nvPr/>
          </p:nvSpPr>
          <p:spPr>
            <a:xfrm>
              <a:off x="3137320"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0" name="Google Shape;2100;p107"/>
            <p:cNvSpPr/>
            <p:nvPr/>
          </p:nvSpPr>
          <p:spPr>
            <a:xfrm>
              <a:off x="3736919"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1" name="Google Shape;2101;p107"/>
            <p:cNvSpPr/>
            <p:nvPr/>
          </p:nvSpPr>
          <p:spPr>
            <a:xfrm>
              <a:off x="4336518"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2" name="Google Shape;2102;p107"/>
            <p:cNvSpPr/>
            <p:nvPr/>
          </p:nvSpPr>
          <p:spPr>
            <a:xfrm>
              <a:off x="49361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3" name="Google Shape;2103;p107"/>
            <p:cNvSpPr/>
            <p:nvPr/>
          </p:nvSpPr>
          <p:spPr>
            <a:xfrm>
              <a:off x="5535716"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4" name="Google Shape;2104;p107"/>
            <p:cNvSpPr/>
            <p:nvPr/>
          </p:nvSpPr>
          <p:spPr>
            <a:xfrm>
              <a:off x="16383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5" name="Google Shape;2105;p107"/>
            <p:cNvSpPr/>
            <p:nvPr/>
          </p:nvSpPr>
          <p:spPr>
            <a:xfrm>
              <a:off x="22379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6" name="Google Shape;2106;p107"/>
            <p:cNvSpPr/>
            <p:nvPr/>
          </p:nvSpPr>
          <p:spPr>
            <a:xfrm>
              <a:off x="2837520" y="5773335"/>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7" name="Google Shape;2107;p107"/>
            <p:cNvSpPr/>
            <p:nvPr/>
          </p:nvSpPr>
          <p:spPr>
            <a:xfrm>
              <a:off x="3437119"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8" name="Google Shape;2108;p107"/>
            <p:cNvSpPr/>
            <p:nvPr/>
          </p:nvSpPr>
          <p:spPr>
            <a:xfrm>
              <a:off x="4036718"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9" name="Google Shape;2109;p107"/>
            <p:cNvSpPr/>
            <p:nvPr/>
          </p:nvSpPr>
          <p:spPr>
            <a:xfrm>
              <a:off x="46363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0" name="Google Shape;2110;p107"/>
            <p:cNvSpPr/>
            <p:nvPr/>
          </p:nvSpPr>
          <p:spPr>
            <a:xfrm>
              <a:off x="5235916" y="577333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1" name="Google Shape;2111;p107"/>
            <p:cNvSpPr/>
            <p:nvPr/>
          </p:nvSpPr>
          <p:spPr>
            <a:xfrm>
              <a:off x="1338521"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2" name="Google Shape;2112;p107"/>
            <p:cNvSpPr/>
            <p:nvPr/>
          </p:nvSpPr>
          <p:spPr>
            <a:xfrm>
              <a:off x="1938120"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3" name="Google Shape;2113;p107"/>
            <p:cNvSpPr/>
            <p:nvPr/>
          </p:nvSpPr>
          <p:spPr>
            <a:xfrm>
              <a:off x="25377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4" name="Google Shape;2114;p107"/>
            <p:cNvSpPr/>
            <p:nvPr/>
          </p:nvSpPr>
          <p:spPr>
            <a:xfrm>
              <a:off x="31373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5" name="Google Shape;2115;p107"/>
            <p:cNvSpPr/>
            <p:nvPr/>
          </p:nvSpPr>
          <p:spPr>
            <a:xfrm>
              <a:off x="3736917"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6" name="Google Shape;2116;p107"/>
            <p:cNvSpPr/>
            <p:nvPr/>
          </p:nvSpPr>
          <p:spPr>
            <a:xfrm>
              <a:off x="43365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7" name="Google Shape;2117;p107"/>
            <p:cNvSpPr/>
            <p:nvPr/>
          </p:nvSpPr>
          <p:spPr>
            <a:xfrm>
              <a:off x="4936115" y="6294298"/>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8" name="Google Shape;2118;p107"/>
            <p:cNvSpPr/>
            <p:nvPr/>
          </p:nvSpPr>
          <p:spPr>
            <a:xfrm>
              <a:off x="-460272"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9" name="Google Shape;2119;p107"/>
            <p:cNvSpPr/>
            <p:nvPr/>
          </p:nvSpPr>
          <p:spPr>
            <a:xfrm>
              <a:off x="5535716"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2120" name="Google Shape;2120;p107"/>
          <p:cNvSpPr/>
          <p:nvPr/>
        </p:nvSpPr>
        <p:spPr>
          <a:xfrm>
            <a:off x="4572000" y="2382"/>
            <a:ext cx="4572000" cy="5141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21" name="Google Shape;2121;p107"/>
          <p:cNvSpPr txBox="1">
            <a:spLocks noGrp="1"/>
          </p:cNvSpPr>
          <p:nvPr>
            <p:ph type="body" idx="1"/>
          </p:nvPr>
        </p:nvSpPr>
        <p:spPr>
          <a:xfrm>
            <a:off x="4916593" y="2330888"/>
            <a:ext cx="3895200" cy="22983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300"/>
              <a:buNone/>
              <a:defRPr sz="3300" b="0">
                <a:solidFill>
                  <a:schemeClr val="lt1"/>
                </a:solidFill>
                <a:latin typeface="Georgia"/>
                <a:ea typeface="Georgia"/>
                <a:cs typeface="Georgia"/>
                <a:sym typeface="Georgia"/>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2122"/>
        <p:cNvGrpSpPr/>
        <p:nvPr/>
      </p:nvGrpSpPr>
      <p:grpSpPr>
        <a:xfrm>
          <a:off x="0" y="0"/>
          <a:ext cx="0" cy="0"/>
          <a:chOff x="0" y="0"/>
          <a:chExt cx="0" cy="0"/>
        </a:xfrm>
      </p:grpSpPr>
      <p:sp>
        <p:nvSpPr>
          <p:cNvPr id="2123" name="Google Shape;2123;p108"/>
          <p:cNvSpPr>
            <a:spLocks noGrp="1"/>
          </p:cNvSpPr>
          <p:nvPr>
            <p:ph type="pic" idx="2"/>
          </p:nvPr>
        </p:nvSpPr>
        <p:spPr>
          <a:xfrm>
            <a:off x="6444000" y="0"/>
            <a:ext cx="2700000" cy="5143500"/>
          </a:xfrm>
          <a:prstGeom prst="rect">
            <a:avLst/>
          </a:prstGeom>
          <a:solidFill>
            <a:srgbClr val="DEDEDE"/>
          </a:solidFill>
          <a:ln>
            <a:noFill/>
          </a:ln>
        </p:spPr>
      </p:sp>
      <p:sp>
        <p:nvSpPr>
          <p:cNvPr id="2124" name="Google Shape;2124;p108"/>
          <p:cNvSpPr txBox="1">
            <a:spLocks noGrp="1"/>
          </p:cNvSpPr>
          <p:nvPr>
            <p:ph type="title"/>
          </p:nvPr>
        </p:nvSpPr>
        <p:spPr>
          <a:xfrm>
            <a:off x="332184" y="324001"/>
            <a:ext cx="57822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5" name="Google Shape;2125;p108"/>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059">
          <p15:clr>
            <a:srgbClr val="FBAE40"/>
          </p15:clr>
        </p15:guide>
        <p15:guide id="2" pos="385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26"/>
        <p:cNvGrpSpPr/>
        <p:nvPr/>
      </p:nvGrpSpPr>
      <p:grpSpPr>
        <a:xfrm>
          <a:off x="0" y="0"/>
          <a:ext cx="0" cy="0"/>
          <a:chOff x="0" y="0"/>
          <a:chExt cx="0" cy="0"/>
        </a:xfrm>
      </p:grpSpPr>
      <p:sp>
        <p:nvSpPr>
          <p:cNvPr id="2127" name="Google Shape;2127;p109"/>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sp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28" name="Google Shape;2128;p109"/>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29" name="Google Shape;2129;p1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130"/>
        <p:cNvGrpSpPr/>
        <p:nvPr/>
      </p:nvGrpSpPr>
      <p:grpSpPr>
        <a:xfrm>
          <a:off x="0" y="0"/>
          <a:ext cx="0" cy="0"/>
          <a:chOff x="0" y="0"/>
          <a:chExt cx="0" cy="0"/>
        </a:xfrm>
      </p:grpSpPr>
      <p:sp>
        <p:nvSpPr>
          <p:cNvPr id="2131" name="Google Shape;2131;p110"/>
          <p:cNvSpPr txBox="1">
            <a:spLocks noGrp="1"/>
          </p:cNvSpPr>
          <p:nvPr>
            <p:ph type="title"/>
          </p:nvPr>
        </p:nvSpPr>
        <p:spPr>
          <a:xfrm>
            <a:off x="332185" y="288036"/>
            <a:ext cx="8479500" cy="630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2" name="Google Shape;2132;p110"/>
          <p:cNvSpPr txBox="1">
            <a:spLocks noGrp="1"/>
          </p:cNvSpPr>
          <p:nvPr>
            <p:ph type="subTitle" idx="1"/>
          </p:nvPr>
        </p:nvSpPr>
        <p:spPr>
          <a:xfrm>
            <a:off x="332185" y="957159"/>
            <a:ext cx="8479500" cy="24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sz="1350" b="1">
                <a:solidFill>
                  <a:schemeClr val="dk2"/>
                </a:solidFill>
              </a:defRPr>
            </a:lvl1pPr>
            <a:lvl2pPr lvl="1" algn="l">
              <a:lnSpc>
                <a:spcPct val="100000"/>
              </a:lnSpc>
              <a:spcBef>
                <a:spcPts val="0"/>
              </a:spcBef>
              <a:spcAft>
                <a:spcPts val="0"/>
              </a:spcAft>
              <a:buClr>
                <a:schemeClr val="dk2"/>
              </a:buClr>
              <a:buSzPts val="1800"/>
              <a:buNone/>
              <a:defRPr sz="1350" b="1">
                <a:solidFill>
                  <a:schemeClr val="dk2"/>
                </a:solidFill>
              </a:defRPr>
            </a:lvl2pPr>
            <a:lvl3pPr lvl="2" algn="l">
              <a:lnSpc>
                <a:spcPct val="100000"/>
              </a:lnSpc>
              <a:spcBef>
                <a:spcPts val="0"/>
              </a:spcBef>
              <a:spcAft>
                <a:spcPts val="0"/>
              </a:spcAft>
              <a:buClr>
                <a:schemeClr val="dk2"/>
              </a:buClr>
              <a:buSzPts val="1800"/>
              <a:buNone/>
              <a:defRPr sz="1350" b="1">
                <a:solidFill>
                  <a:schemeClr val="dk2"/>
                </a:solidFill>
              </a:defRPr>
            </a:lvl3pPr>
            <a:lvl4pPr lvl="3" algn="l">
              <a:lnSpc>
                <a:spcPct val="100000"/>
              </a:lnSpc>
              <a:spcBef>
                <a:spcPts val="0"/>
              </a:spcBef>
              <a:spcAft>
                <a:spcPts val="0"/>
              </a:spcAft>
              <a:buClr>
                <a:schemeClr val="dk2"/>
              </a:buClr>
              <a:buSzPts val="1800"/>
              <a:buNone/>
              <a:defRPr sz="1350" b="1">
                <a:solidFill>
                  <a:schemeClr val="dk2"/>
                </a:solidFill>
              </a:defRPr>
            </a:lvl4pPr>
            <a:lvl5pPr lvl="4" algn="l">
              <a:lnSpc>
                <a:spcPct val="100000"/>
              </a:lnSpc>
              <a:spcBef>
                <a:spcPts val="0"/>
              </a:spcBef>
              <a:spcAft>
                <a:spcPts val="0"/>
              </a:spcAft>
              <a:buClr>
                <a:schemeClr val="dk2"/>
              </a:buClr>
              <a:buSzPts val="1800"/>
              <a:buNone/>
              <a:defRPr sz="1350" b="1">
                <a:solidFill>
                  <a:schemeClr val="dk2"/>
                </a:solidFill>
              </a:defRPr>
            </a:lvl5pPr>
            <a:lvl6pPr lvl="5" algn="l">
              <a:lnSpc>
                <a:spcPct val="100000"/>
              </a:lnSpc>
              <a:spcBef>
                <a:spcPts val="0"/>
              </a:spcBef>
              <a:spcAft>
                <a:spcPts val="0"/>
              </a:spcAft>
              <a:buClr>
                <a:schemeClr val="dk2"/>
              </a:buClr>
              <a:buSzPts val="1800"/>
              <a:buNone/>
              <a:defRPr sz="1350" b="1">
                <a:solidFill>
                  <a:schemeClr val="dk2"/>
                </a:solidFill>
              </a:defRPr>
            </a:lvl6pPr>
            <a:lvl7pPr lvl="6" algn="l">
              <a:lnSpc>
                <a:spcPct val="100000"/>
              </a:lnSpc>
              <a:spcBef>
                <a:spcPts val="0"/>
              </a:spcBef>
              <a:spcAft>
                <a:spcPts val="0"/>
              </a:spcAft>
              <a:buClr>
                <a:schemeClr val="dk2"/>
              </a:buClr>
              <a:buSzPts val="1800"/>
              <a:buNone/>
              <a:defRPr sz="1350" b="1">
                <a:solidFill>
                  <a:schemeClr val="dk2"/>
                </a:solidFill>
              </a:defRPr>
            </a:lvl7pPr>
            <a:lvl8pPr lvl="7" algn="l">
              <a:lnSpc>
                <a:spcPct val="100000"/>
              </a:lnSpc>
              <a:spcBef>
                <a:spcPts val="0"/>
              </a:spcBef>
              <a:spcAft>
                <a:spcPts val="0"/>
              </a:spcAft>
              <a:buClr>
                <a:schemeClr val="dk2"/>
              </a:buClr>
              <a:buSzPts val="1800"/>
              <a:buNone/>
              <a:defRPr sz="1350" b="1">
                <a:solidFill>
                  <a:schemeClr val="dk2"/>
                </a:solidFill>
              </a:defRPr>
            </a:lvl8pPr>
            <a:lvl9pPr lvl="8" algn="l">
              <a:lnSpc>
                <a:spcPct val="100000"/>
              </a:lnSpc>
              <a:spcBef>
                <a:spcPts val="0"/>
              </a:spcBef>
              <a:spcAft>
                <a:spcPts val="0"/>
              </a:spcAft>
              <a:buClr>
                <a:schemeClr val="dk2"/>
              </a:buClr>
              <a:buSzPts val="1800"/>
              <a:buNone/>
              <a:defRPr sz="1350" b="1">
                <a:solidFill>
                  <a:schemeClr val="dk2"/>
                </a:solidFill>
              </a:defRPr>
            </a:lvl9pPr>
          </a:lstStyle>
          <a:p>
            <a:endParaRPr/>
          </a:p>
        </p:txBody>
      </p:sp>
      <p:sp>
        <p:nvSpPr>
          <p:cNvPr id="2133" name="Google Shape;2133;p110"/>
          <p:cNvSpPr txBox="1">
            <a:spLocks noGrp="1"/>
          </p:cNvSpPr>
          <p:nvPr>
            <p:ph type="ftr" idx="11"/>
          </p:nvPr>
        </p:nvSpPr>
        <p:spPr>
          <a:xfrm>
            <a:off x="332184" y="4766310"/>
            <a:ext cx="8964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34" name="Google Shape;2134;p110"/>
          <p:cNvSpPr txBox="1">
            <a:spLocks noGrp="1"/>
          </p:cNvSpPr>
          <p:nvPr>
            <p:ph type="body" idx="2"/>
          </p:nvPr>
        </p:nvSpPr>
        <p:spPr>
          <a:xfrm>
            <a:off x="1824228" y="4766308"/>
            <a:ext cx="5486400" cy="2058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750"/>
              <a:buFont typeface="Arial"/>
              <a:buNone/>
              <a:defRPr sz="563"/>
            </a:lvl1pPr>
            <a:lvl2pPr marL="914400" lvl="1" indent="-228600" algn="l">
              <a:lnSpc>
                <a:spcPct val="100000"/>
              </a:lnSpc>
              <a:spcBef>
                <a:spcPts val="0"/>
              </a:spcBef>
              <a:spcAft>
                <a:spcPts val="0"/>
              </a:spcAft>
              <a:buClr>
                <a:schemeClr val="dk1"/>
              </a:buClr>
              <a:buSzPts val="750"/>
              <a:buFont typeface="Arial"/>
              <a:buNone/>
              <a:defRPr sz="563"/>
            </a:lvl2pPr>
            <a:lvl3pPr marL="1371600" lvl="2" indent="-228600" algn="l">
              <a:lnSpc>
                <a:spcPct val="100000"/>
              </a:lnSpc>
              <a:spcBef>
                <a:spcPts val="0"/>
              </a:spcBef>
              <a:spcAft>
                <a:spcPts val="0"/>
              </a:spcAft>
              <a:buClr>
                <a:schemeClr val="dk1"/>
              </a:buClr>
              <a:buSzPts val="750"/>
              <a:buFont typeface="Arial"/>
              <a:buNone/>
              <a:defRPr sz="563"/>
            </a:lvl3pPr>
            <a:lvl4pPr marL="1828800" lvl="3" indent="-228600" algn="l">
              <a:lnSpc>
                <a:spcPct val="100000"/>
              </a:lnSpc>
              <a:spcBef>
                <a:spcPts val="0"/>
              </a:spcBef>
              <a:spcAft>
                <a:spcPts val="0"/>
              </a:spcAft>
              <a:buClr>
                <a:schemeClr val="dk1"/>
              </a:buClr>
              <a:buSzPts val="750"/>
              <a:buFont typeface="Arial"/>
              <a:buNone/>
              <a:defRPr sz="563"/>
            </a:lvl4pPr>
            <a:lvl5pPr marL="2286000" lvl="4" indent="-228600" algn="l">
              <a:lnSpc>
                <a:spcPct val="100000"/>
              </a:lnSpc>
              <a:spcBef>
                <a:spcPts val="0"/>
              </a:spcBef>
              <a:spcAft>
                <a:spcPts val="0"/>
              </a:spcAft>
              <a:buClr>
                <a:schemeClr val="dk1"/>
              </a:buClr>
              <a:buSzPts val="750"/>
              <a:buFont typeface="Arial"/>
              <a:buNone/>
              <a:defRPr sz="563"/>
            </a:lvl5pPr>
            <a:lvl6pPr marL="2743200" lvl="5" indent="-228600" algn="l">
              <a:lnSpc>
                <a:spcPct val="100000"/>
              </a:lnSpc>
              <a:spcBef>
                <a:spcPts val="0"/>
              </a:spcBef>
              <a:spcAft>
                <a:spcPts val="0"/>
              </a:spcAft>
              <a:buClr>
                <a:schemeClr val="dk1"/>
              </a:buClr>
              <a:buSzPts val="750"/>
              <a:buFont typeface="Arial"/>
              <a:buNone/>
              <a:defRPr sz="563"/>
            </a:lvl6pPr>
            <a:lvl7pPr marL="3200400" lvl="6" indent="-228600" algn="l">
              <a:lnSpc>
                <a:spcPct val="100000"/>
              </a:lnSpc>
              <a:spcBef>
                <a:spcPts val="0"/>
              </a:spcBef>
              <a:spcAft>
                <a:spcPts val="0"/>
              </a:spcAft>
              <a:buClr>
                <a:schemeClr val="dk1"/>
              </a:buClr>
              <a:buSzPts val="750"/>
              <a:buFont typeface="Arial"/>
              <a:buNone/>
              <a:defRPr sz="563"/>
            </a:lvl7pPr>
            <a:lvl8pPr marL="3657600" lvl="7" indent="-228600" algn="l">
              <a:lnSpc>
                <a:spcPct val="100000"/>
              </a:lnSpc>
              <a:spcBef>
                <a:spcPts val="0"/>
              </a:spcBef>
              <a:spcAft>
                <a:spcPts val="0"/>
              </a:spcAft>
              <a:buClr>
                <a:schemeClr val="dk1"/>
              </a:buClr>
              <a:buSzPts val="750"/>
              <a:buFont typeface="Arial"/>
              <a:buNone/>
              <a:defRPr sz="563"/>
            </a:lvl8pPr>
            <a:lvl9pPr marL="4114800" lvl="8" indent="-228600" algn="l">
              <a:lnSpc>
                <a:spcPct val="100000"/>
              </a:lnSpc>
              <a:spcBef>
                <a:spcPts val="0"/>
              </a:spcBef>
              <a:spcAft>
                <a:spcPts val="0"/>
              </a:spcAft>
              <a:buClr>
                <a:schemeClr val="dk1"/>
              </a:buClr>
              <a:buSzPts val="750"/>
              <a:buFont typeface="Arial"/>
              <a:buNone/>
              <a:defRPr sz="563"/>
            </a:lvl9pPr>
          </a:lstStyle>
          <a:p>
            <a:endParaRPr/>
          </a:p>
        </p:txBody>
      </p:sp>
      <p:sp>
        <p:nvSpPr>
          <p:cNvPr id="2135" name="Google Shape;2135;p11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36" name="Google Shape;2136;p11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2137"/>
        <p:cNvGrpSpPr/>
        <p:nvPr/>
      </p:nvGrpSpPr>
      <p:grpSpPr>
        <a:xfrm>
          <a:off x="0" y="0"/>
          <a:ext cx="0" cy="0"/>
          <a:chOff x="0" y="0"/>
          <a:chExt cx="0" cy="0"/>
        </a:xfrm>
      </p:grpSpPr>
      <p:sp>
        <p:nvSpPr>
          <p:cNvPr id="2138" name="Google Shape;2138;p111"/>
          <p:cNvSpPr txBox="1">
            <a:spLocks noGrp="1"/>
          </p:cNvSpPr>
          <p:nvPr>
            <p:ph type="title"/>
          </p:nvPr>
        </p:nvSpPr>
        <p:spPr>
          <a:xfrm>
            <a:off x="332185" y="322885"/>
            <a:ext cx="8479500" cy="10416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139" name="Google Shape;2139;p11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 2">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332185" y="324001"/>
            <a:ext cx="8479500" cy="8166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dk1"/>
              </a:buClr>
              <a:buSzPts val="2400"/>
              <a:buFont typeface="Georgia"/>
              <a:buNone/>
              <a:defRPr sz="23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51" name="Google Shape;51;p12"/>
          <p:cNvSpPr txBox="1">
            <a:spLocks noGrp="1"/>
          </p:cNvSpPr>
          <p:nvPr>
            <p:ph type="sldNum" idx="12"/>
          </p:nvPr>
        </p:nvSpPr>
        <p:spPr>
          <a:xfrm>
            <a:off x="6163868"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140"/>
        <p:cNvGrpSpPr/>
        <p:nvPr/>
      </p:nvGrpSpPr>
      <p:grpSpPr>
        <a:xfrm>
          <a:off x="0" y="0"/>
          <a:ext cx="0" cy="0"/>
          <a:chOff x="0" y="0"/>
          <a:chExt cx="0" cy="0"/>
        </a:xfrm>
      </p:grpSpPr>
      <p:sp>
        <p:nvSpPr>
          <p:cNvPr id="2141" name="Google Shape;2141;p112"/>
          <p:cNvSpPr txBox="1">
            <a:spLocks noGrp="1"/>
          </p:cNvSpPr>
          <p:nvPr>
            <p:ph type="sldNum" idx="12"/>
          </p:nvPr>
        </p:nvSpPr>
        <p:spPr>
          <a:xfrm>
            <a:off x="8321040" y="4800600"/>
            <a:ext cx="3657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42" name="Google Shape;2142;p112"/>
          <p:cNvSpPr txBox="1">
            <a:spLocks noGrp="1"/>
          </p:cNvSpPr>
          <p:nvPr>
            <p:ph type="title"/>
          </p:nvPr>
        </p:nvSpPr>
        <p:spPr>
          <a:xfrm>
            <a:off x="3149600" y="329453"/>
            <a:ext cx="5662200" cy="32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1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43" name="Google Shape;2143;p112"/>
          <p:cNvSpPr/>
          <p:nvPr/>
        </p:nvSpPr>
        <p:spPr>
          <a:xfrm>
            <a:off x="1" y="0"/>
            <a:ext cx="28431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1100" b="0" i="0" u="none" strike="noStrike" cap="none">
              <a:solidFill>
                <a:srgbClr val="FFFFFF"/>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488">
          <p15:clr>
            <a:srgbClr val="FBAE40"/>
          </p15:clr>
        </p15:guide>
        <p15:guide id="2" pos="1343">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15_Experience 6">
  <p:cSld name="15_Experience 6">
    <p:bg>
      <p:bgPr>
        <a:solidFill>
          <a:schemeClr val="lt1"/>
        </a:solidFill>
        <a:effectLst/>
      </p:bgPr>
    </p:bg>
    <p:spTree>
      <p:nvGrpSpPr>
        <p:cNvPr id="1" name="Shape 2144"/>
        <p:cNvGrpSpPr/>
        <p:nvPr/>
      </p:nvGrpSpPr>
      <p:grpSpPr>
        <a:xfrm>
          <a:off x="0" y="0"/>
          <a:ext cx="0" cy="0"/>
          <a:chOff x="0" y="0"/>
          <a:chExt cx="0" cy="0"/>
        </a:xfrm>
      </p:grpSpPr>
      <p:sp>
        <p:nvSpPr>
          <p:cNvPr id="2145" name="Google Shape;2145;p113"/>
          <p:cNvSpPr txBox="1">
            <a:spLocks noGrp="1"/>
          </p:cNvSpPr>
          <p:nvPr>
            <p:ph type="dt" idx="10"/>
          </p:nvPr>
        </p:nvSpPr>
        <p:spPr>
          <a:xfrm>
            <a:off x="424070" y="5276019"/>
            <a:ext cx="21336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46" name="Google Shape;2146;p113"/>
          <p:cNvSpPr txBox="1">
            <a:spLocks noGrp="1"/>
          </p:cNvSpPr>
          <p:nvPr>
            <p:ph type="ftr" idx="11"/>
          </p:nvPr>
        </p:nvSpPr>
        <p:spPr>
          <a:xfrm>
            <a:off x="311944" y="4901878"/>
            <a:ext cx="2895600" cy="92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147" name="Google Shape;2147;p113"/>
          <p:cNvSpPr txBox="1">
            <a:spLocks noGrp="1"/>
          </p:cNvSpPr>
          <p:nvPr>
            <p:ph type="sldNum" idx="12"/>
          </p:nvPr>
        </p:nvSpPr>
        <p:spPr>
          <a:xfrm>
            <a:off x="6702425" y="4901878"/>
            <a:ext cx="2133600" cy="92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48"/>
        <p:cNvGrpSpPr/>
        <p:nvPr/>
      </p:nvGrpSpPr>
      <p:grpSpPr>
        <a:xfrm>
          <a:off x="0" y="0"/>
          <a:ext cx="0" cy="0"/>
          <a:chOff x="0" y="0"/>
          <a:chExt cx="0" cy="0"/>
        </a:xfrm>
      </p:grpSpPr>
      <p:sp>
        <p:nvSpPr>
          <p:cNvPr id="2149" name="Google Shape;2149;p114"/>
          <p:cNvSpPr>
            <a:spLocks noGrp="1"/>
          </p:cNvSpPr>
          <p:nvPr>
            <p:ph type="pic" idx="2"/>
          </p:nvPr>
        </p:nvSpPr>
        <p:spPr>
          <a:xfrm>
            <a:off x="4572000" y="0"/>
            <a:ext cx="4572000" cy="5143500"/>
          </a:xfrm>
          <a:prstGeom prst="rect">
            <a:avLst/>
          </a:prstGeom>
          <a:solidFill>
            <a:srgbClr val="DEDEDE"/>
          </a:solidFill>
          <a:ln>
            <a:noFill/>
          </a:ln>
        </p:spPr>
      </p:sp>
      <p:sp>
        <p:nvSpPr>
          <p:cNvPr id="2150" name="Google Shape;2150;p114"/>
          <p:cNvSpPr/>
          <p:nvPr/>
        </p:nvSpPr>
        <p:spPr>
          <a:xfrm>
            <a:off x="0" y="0"/>
            <a:ext cx="45720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1" name="Google Shape;2151;p114"/>
          <p:cNvSpPr/>
          <p:nvPr/>
        </p:nvSpPr>
        <p:spPr>
          <a:xfrm>
            <a:off x="0" y="2571750"/>
            <a:ext cx="45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2" name="Google Shape;2152;p114"/>
          <p:cNvSpPr txBox="1">
            <a:spLocks noGrp="1"/>
          </p:cNvSpPr>
          <p:nvPr>
            <p:ph type="ctrTitle"/>
          </p:nvPr>
        </p:nvSpPr>
        <p:spPr>
          <a:xfrm>
            <a:off x="332185" y="321469"/>
            <a:ext cx="41052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53" name="Google Shape;2153;p114"/>
          <p:cNvSpPr txBox="1">
            <a:spLocks noGrp="1"/>
          </p:cNvSpPr>
          <p:nvPr>
            <p:ph type="subTitle" idx="1"/>
          </p:nvPr>
        </p:nvSpPr>
        <p:spPr>
          <a:xfrm>
            <a:off x="332185"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154" name="Google Shape;2154;p114"/>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155"/>
        <p:cNvGrpSpPr/>
        <p:nvPr/>
      </p:nvGrpSpPr>
      <p:grpSpPr>
        <a:xfrm>
          <a:off x="0" y="0"/>
          <a:ext cx="0" cy="0"/>
          <a:chOff x="0" y="0"/>
          <a:chExt cx="0" cy="0"/>
        </a:xfrm>
      </p:grpSpPr>
      <p:sp>
        <p:nvSpPr>
          <p:cNvPr id="2156" name="Google Shape;2156;p115"/>
          <p:cNvSpPr/>
          <p:nvPr/>
        </p:nvSpPr>
        <p:spPr>
          <a:xfrm>
            <a:off x="0" y="0"/>
            <a:ext cx="4572000" cy="5143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57" name="Google Shape;2157;p115"/>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2158" name="Google Shape;2158;p115"/>
          <p:cNvSpPr>
            <a:spLocks noGrp="1"/>
          </p:cNvSpPr>
          <p:nvPr>
            <p:ph type="pic" idx="2"/>
          </p:nvPr>
        </p:nvSpPr>
        <p:spPr>
          <a:xfrm>
            <a:off x="4572000" y="0"/>
            <a:ext cx="4572000" cy="5143500"/>
          </a:xfrm>
          <a:prstGeom prst="rect">
            <a:avLst/>
          </a:prstGeom>
          <a:solidFill>
            <a:srgbClr val="DEDEDE"/>
          </a:solidFill>
          <a:ln>
            <a:noFill/>
          </a:ln>
        </p:spPr>
      </p:sp>
      <p:sp>
        <p:nvSpPr>
          <p:cNvPr id="2159" name="Google Shape;2159;p115"/>
          <p:cNvSpPr txBox="1">
            <a:spLocks noGrp="1"/>
          </p:cNvSpPr>
          <p:nvPr>
            <p:ph type="ctrTitle"/>
          </p:nvPr>
        </p:nvSpPr>
        <p:spPr>
          <a:xfrm>
            <a:off x="332185" y="1091956"/>
            <a:ext cx="41052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2160"/>
        <p:cNvGrpSpPr/>
        <p:nvPr/>
      </p:nvGrpSpPr>
      <p:grpSpPr>
        <a:xfrm>
          <a:off x="0" y="0"/>
          <a:ext cx="0" cy="0"/>
          <a:chOff x="0" y="0"/>
          <a:chExt cx="0" cy="0"/>
        </a:xfrm>
      </p:grpSpPr>
      <p:sp>
        <p:nvSpPr>
          <p:cNvPr id="2161" name="Google Shape;2161;p116"/>
          <p:cNvSpPr/>
          <p:nvPr/>
        </p:nvSpPr>
        <p:spPr>
          <a:xfrm>
            <a:off x="0" y="0"/>
            <a:ext cx="4572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62" name="Google Shape;2162;p116"/>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2163" name="Google Shape;2163;p116"/>
          <p:cNvSpPr>
            <a:spLocks noGrp="1"/>
          </p:cNvSpPr>
          <p:nvPr>
            <p:ph type="pic" idx="2"/>
          </p:nvPr>
        </p:nvSpPr>
        <p:spPr>
          <a:xfrm>
            <a:off x="4572000" y="0"/>
            <a:ext cx="4572000" cy="5143500"/>
          </a:xfrm>
          <a:prstGeom prst="rect">
            <a:avLst/>
          </a:prstGeom>
          <a:solidFill>
            <a:srgbClr val="DEDEDE"/>
          </a:solidFill>
          <a:ln>
            <a:noFill/>
          </a:ln>
        </p:spPr>
      </p:sp>
      <p:sp>
        <p:nvSpPr>
          <p:cNvPr id="2164" name="Google Shape;2164;p116"/>
          <p:cNvSpPr txBox="1">
            <a:spLocks noGrp="1"/>
          </p:cNvSpPr>
          <p:nvPr>
            <p:ph type="ctrTitle"/>
          </p:nvPr>
        </p:nvSpPr>
        <p:spPr>
          <a:xfrm>
            <a:off x="332185" y="1091956"/>
            <a:ext cx="36783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2700"/>
              <a:buFont typeface="Georgia"/>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2165"/>
        <p:cNvGrpSpPr/>
        <p:nvPr/>
      </p:nvGrpSpPr>
      <p:grpSpPr>
        <a:xfrm>
          <a:off x="0" y="0"/>
          <a:ext cx="0" cy="0"/>
          <a:chOff x="0" y="0"/>
          <a:chExt cx="0" cy="0"/>
        </a:xfrm>
      </p:grpSpPr>
      <p:sp>
        <p:nvSpPr>
          <p:cNvPr id="2166" name="Google Shape;2166;p117"/>
          <p:cNvSpPr/>
          <p:nvPr/>
        </p:nvSpPr>
        <p:spPr>
          <a:xfrm>
            <a:off x="0" y="0"/>
            <a:ext cx="7056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67" name="Google Shape;2167;p117"/>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2168" name="Google Shape;2168;p117"/>
          <p:cNvSpPr>
            <a:spLocks noGrp="1"/>
          </p:cNvSpPr>
          <p:nvPr>
            <p:ph type="pic" idx="2"/>
          </p:nvPr>
        </p:nvSpPr>
        <p:spPr>
          <a:xfrm>
            <a:off x="7056120" y="0"/>
            <a:ext cx="2088000" cy="5143500"/>
          </a:xfrm>
          <a:prstGeom prst="rect">
            <a:avLst/>
          </a:prstGeom>
          <a:solidFill>
            <a:srgbClr val="DEDEDE"/>
          </a:solidFill>
          <a:ln>
            <a:noFill/>
          </a:ln>
        </p:spPr>
      </p:sp>
      <p:sp>
        <p:nvSpPr>
          <p:cNvPr id="2169" name="Google Shape;2169;p117"/>
          <p:cNvSpPr txBox="1">
            <a:spLocks noGrp="1"/>
          </p:cNvSpPr>
          <p:nvPr>
            <p:ph type="ctrTitle"/>
          </p:nvPr>
        </p:nvSpPr>
        <p:spPr>
          <a:xfrm>
            <a:off x="332184" y="1091956"/>
            <a:ext cx="56496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2700"/>
              <a:buFont typeface="Georgia"/>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2170"/>
        <p:cNvGrpSpPr/>
        <p:nvPr/>
      </p:nvGrpSpPr>
      <p:grpSpPr>
        <a:xfrm>
          <a:off x="0" y="0"/>
          <a:ext cx="0" cy="0"/>
          <a:chOff x="0" y="0"/>
          <a:chExt cx="0" cy="0"/>
        </a:xfrm>
      </p:grpSpPr>
      <p:sp>
        <p:nvSpPr>
          <p:cNvPr id="2171" name="Google Shape;2171;p118"/>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72" name="Google Shape;2172;p118"/>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73" name="Google Shape;2173;p118"/>
          <p:cNvSpPr/>
          <p:nvPr/>
        </p:nvSpPr>
        <p:spPr>
          <a:xfrm>
            <a:off x="6072188"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74" name="Google Shape;2174;p118"/>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5" name="Google Shape;2175;p118"/>
          <p:cNvSpPr txBox="1">
            <a:spLocks noGrp="1"/>
          </p:cNvSpPr>
          <p:nvPr>
            <p:ph type="subTitle" idx="1"/>
          </p:nvPr>
        </p:nvSpPr>
        <p:spPr>
          <a:xfrm>
            <a:off x="332186"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176" name="Google Shape;2176;p118"/>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2177"/>
        <p:cNvGrpSpPr/>
        <p:nvPr/>
      </p:nvGrpSpPr>
      <p:grpSpPr>
        <a:xfrm>
          <a:off x="0" y="0"/>
          <a:ext cx="0" cy="0"/>
          <a:chOff x="0" y="0"/>
          <a:chExt cx="0" cy="0"/>
        </a:xfrm>
      </p:grpSpPr>
      <p:sp>
        <p:nvSpPr>
          <p:cNvPr id="2178" name="Google Shape;2178;p119"/>
          <p:cNvSpPr/>
          <p:nvPr/>
        </p:nvSpPr>
        <p:spPr>
          <a:xfrm>
            <a:off x="0" y="0"/>
            <a:ext cx="60723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79" name="Google Shape;2179;p119"/>
          <p:cNvSpPr/>
          <p:nvPr/>
        </p:nvSpPr>
        <p:spPr>
          <a:xfrm>
            <a:off x="0" y="2571750"/>
            <a:ext cx="60723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0" name="Google Shape;2180;p119"/>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1" name="Google Shape;2181;p119"/>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2" name="Google Shape;2182;p119"/>
          <p:cNvSpPr txBox="1">
            <a:spLocks noGrp="1"/>
          </p:cNvSpPr>
          <p:nvPr>
            <p:ph type="subTitle" idx="1"/>
          </p:nvPr>
        </p:nvSpPr>
        <p:spPr>
          <a:xfrm>
            <a:off x="332186"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183" name="Google Shape;2183;p119"/>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2184"/>
        <p:cNvGrpSpPr/>
        <p:nvPr/>
      </p:nvGrpSpPr>
      <p:grpSpPr>
        <a:xfrm>
          <a:off x="0" y="0"/>
          <a:ext cx="0" cy="0"/>
          <a:chOff x="0" y="0"/>
          <a:chExt cx="0" cy="0"/>
        </a:xfrm>
      </p:grpSpPr>
      <p:sp>
        <p:nvSpPr>
          <p:cNvPr id="2185" name="Google Shape;2185;p120"/>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6" name="Google Shape;2186;p120"/>
          <p:cNvSpPr/>
          <p:nvPr/>
        </p:nvSpPr>
        <p:spPr>
          <a:xfrm>
            <a:off x="0" y="2571750"/>
            <a:ext cx="60723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2187" name="Google Shape;2187;p120"/>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8" name="Google Shape;2188;p120"/>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9" name="Google Shape;2189;p120"/>
          <p:cNvSpPr txBox="1">
            <a:spLocks noGrp="1"/>
          </p:cNvSpPr>
          <p:nvPr>
            <p:ph type="subTitle" idx="1"/>
          </p:nvPr>
        </p:nvSpPr>
        <p:spPr>
          <a:xfrm>
            <a:off x="332186"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190" name="Google Shape;2190;p120"/>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2191"/>
        <p:cNvGrpSpPr/>
        <p:nvPr/>
      </p:nvGrpSpPr>
      <p:grpSpPr>
        <a:xfrm>
          <a:off x="0" y="0"/>
          <a:ext cx="0" cy="0"/>
          <a:chOff x="0" y="0"/>
          <a:chExt cx="0" cy="0"/>
        </a:xfrm>
      </p:grpSpPr>
      <p:sp>
        <p:nvSpPr>
          <p:cNvPr id="2192" name="Google Shape;2192;p121"/>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3" name="Google Shape;2193;p121"/>
          <p:cNvSpPr txBox="1">
            <a:spLocks noGrp="1"/>
          </p:cNvSpPr>
          <p:nvPr>
            <p:ph type="subTitle" idx="1"/>
          </p:nvPr>
        </p:nvSpPr>
        <p:spPr>
          <a:xfrm>
            <a:off x="332185"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194" name="Google Shape;2194;p121"/>
          <p:cNvPicPr preferRelativeResize="0"/>
          <p:nvPr/>
        </p:nvPicPr>
        <p:blipFill rotWithShape="1">
          <a:blip r:embed="rId2">
            <a:alphaModFix/>
          </a:blip>
          <a:srcRect/>
          <a:stretch/>
        </p:blipFill>
        <p:spPr>
          <a:xfrm>
            <a:off x="138854" y="3998214"/>
            <a:ext cx="1227582" cy="10133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with Subtitle">
  <p:cSld name="Title only with Subtitle">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13"/>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3"/>
          <p:cNvSpPr txBox="1">
            <a:spLocks noGrp="1"/>
          </p:cNvSpPr>
          <p:nvPr>
            <p:ph type="subTitle" idx="1"/>
          </p:nvPr>
        </p:nvSpPr>
        <p:spPr>
          <a:xfrm>
            <a:off x="332184" y="789224"/>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2195"/>
        <p:cNvGrpSpPr/>
        <p:nvPr/>
      </p:nvGrpSpPr>
      <p:grpSpPr>
        <a:xfrm>
          <a:off x="0" y="0"/>
          <a:ext cx="0" cy="0"/>
          <a:chOff x="0" y="0"/>
          <a:chExt cx="0" cy="0"/>
        </a:xfrm>
      </p:grpSpPr>
      <p:sp>
        <p:nvSpPr>
          <p:cNvPr id="2196" name="Google Shape;2196;p122"/>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4500"/>
              <a:buFont typeface="Georgia"/>
              <a:buNone/>
              <a:defRPr sz="45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7" name="Google Shape;2197;p122"/>
          <p:cNvSpPr txBox="1">
            <a:spLocks noGrp="1"/>
          </p:cNvSpPr>
          <p:nvPr>
            <p:ph type="subTitle" idx="1"/>
          </p:nvPr>
        </p:nvSpPr>
        <p:spPr>
          <a:xfrm>
            <a:off x="332185"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pic>
        <p:nvPicPr>
          <p:cNvPr id="2198" name="Google Shape;2198;p122"/>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2199"/>
        <p:cNvGrpSpPr/>
        <p:nvPr/>
      </p:nvGrpSpPr>
      <p:grpSpPr>
        <a:xfrm>
          <a:off x="0" y="0"/>
          <a:ext cx="0" cy="0"/>
          <a:chOff x="0" y="0"/>
          <a:chExt cx="0" cy="0"/>
        </a:xfrm>
      </p:grpSpPr>
      <p:sp>
        <p:nvSpPr>
          <p:cNvPr id="2200" name="Google Shape;2200;p123"/>
          <p:cNvSpPr>
            <a:spLocks noGrp="1"/>
          </p:cNvSpPr>
          <p:nvPr>
            <p:ph type="pic" idx="2"/>
          </p:nvPr>
        </p:nvSpPr>
        <p:spPr>
          <a:xfrm>
            <a:off x="4572000" y="0"/>
            <a:ext cx="4572000" cy="3432000"/>
          </a:xfrm>
          <a:prstGeom prst="rect">
            <a:avLst/>
          </a:prstGeom>
          <a:solidFill>
            <a:srgbClr val="DEDEDE"/>
          </a:solidFill>
          <a:ln>
            <a:noFill/>
          </a:ln>
        </p:spPr>
      </p:sp>
      <p:sp>
        <p:nvSpPr>
          <p:cNvPr id="2201" name="Google Shape;2201;p123"/>
          <p:cNvSpPr/>
          <p:nvPr/>
        </p:nvSpPr>
        <p:spPr>
          <a:xfrm>
            <a:off x="0" y="0"/>
            <a:ext cx="45720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2" name="Google Shape;2202;p123"/>
          <p:cNvSpPr/>
          <p:nvPr/>
        </p:nvSpPr>
        <p:spPr>
          <a:xfrm>
            <a:off x="0" y="3431859"/>
            <a:ext cx="45720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3" name="Google Shape;2203;p123"/>
          <p:cNvSpPr txBox="1">
            <a:spLocks noGrp="1"/>
          </p:cNvSpPr>
          <p:nvPr>
            <p:ph type="ctrTitle"/>
          </p:nvPr>
        </p:nvSpPr>
        <p:spPr>
          <a:xfrm>
            <a:off x="332185" y="1076150"/>
            <a:ext cx="3999600" cy="392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lt1"/>
              </a:buClr>
              <a:buSzPts val="3000"/>
              <a:buFont typeface="Georgia"/>
              <a:buNone/>
              <a:defRPr sz="3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4" name="Google Shape;2204;p123"/>
          <p:cNvSpPr txBox="1">
            <a:spLocks noGrp="1"/>
          </p:cNvSpPr>
          <p:nvPr>
            <p:ph type="subTitle" idx="1"/>
          </p:nvPr>
        </p:nvSpPr>
        <p:spPr>
          <a:xfrm>
            <a:off x="332185" y="3826196"/>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205" name="Google Shape;2205;p123"/>
          <p:cNvPicPr preferRelativeResize="0"/>
          <p:nvPr/>
        </p:nvPicPr>
        <p:blipFill rotWithShape="1">
          <a:blip r:embed="rId2">
            <a:alphaModFix/>
          </a:blip>
          <a:srcRect/>
          <a:stretch/>
        </p:blipFill>
        <p:spPr>
          <a:xfrm>
            <a:off x="7753303" y="3998214"/>
            <a:ext cx="1227582" cy="1013389"/>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1_Title Slide 2">
  <p:cSld name="1_Title Slide 2">
    <p:spTree>
      <p:nvGrpSpPr>
        <p:cNvPr id="1" name="Shape 2206"/>
        <p:cNvGrpSpPr/>
        <p:nvPr/>
      </p:nvGrpSpPr>
      <p:grpSpPr>
        <a:xfrm>
          <a:off x="0" y="0"/>
          <a:ext cx="0" cy="0"/>
          <a:chOff x="0" y="0"/>
          <a:chExt cx="0" cy="0"/>
        </a:xfrm>
      </p:grpSpPr>
      <p:sp>
        <p:nvSpPr>
          <p:cNvPr id="2207" name="Google Shape;2207;p124"/>
          <p:cNvSpPr>
            <a:spLocks noGrp="1"/>
          </p:cNvSpPr>
          <p:nvPr>
            <p:ph type="pic" idx="2"/>
          </p:nvPr>
        </p:nvSpPr>
        <p:spPr>
          <a:xfrm>
            <a:off x="4572000" y="0"/>
            <a:ext cx="4572000" cy="3432000"/>
          </a:xfrm>
          <a:prstGeom prst="rect">
            <a:avLst/>
          </a:prstGeom>
          <a:solidFill>
            <a:srgbClr val="DEDEDE"/>
          </a:solidFill>
          <a:ln>
            <a:noFill/>
          </a:ln>
        </p:spPr>
      </p:sp>
      <p:sp>
        <p:nvSpPr>
          <p:cNvPr id="2208" name="Google Shape;2208;p124"/>
          <p:cNvSpPr/>
          <p:nvPr/>
        </p:nvSpPr>
        <p:spPr>
          <a:xfrm>
            <a:off x="0" y="0"/>
            <a:ext cx="4572000" cy="51435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9" name="Google Shape;2209;p124"/>
          <p:cNvSpPr txBox="1">
            <a:spLocks noGrp="1"/>
          </p:cNvSpPr>
          <p:nvPr>
            <p:ph type="ctrTitle"/>
          </p:nvPr>
        </p:nvSpPr>
        <p:spPr>
          <a:xfrm>
            <a:off x="332185" y="321469"/>
            <a:ext cx="4105200" cy="15501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10" name="Google Shape;2210;p124"/>
          <p:cNvSpPr txBox="1">
            <a:spLocks noGrp="1"/>
          </p:cNvSpPr>
          <p:nvPr>
            <p:ph type="subTitle" idx="1"/>
          </p:nvPr>
        </p:nvSpPr>
        <p:spPr>
          <a:xfrm>
            <a:off x="332185" y="3826196"/>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2211" name="Google Shape;2211;p124"/>
          <p:cNvPicPr preferRelativeResize="0"/>
          <p:nvPr/>
        </p:nvPicPr>
        <p:blipFill rotWithShape="1">
          <a:blip r:embed="rId2">
            <a:alphaModFix/>
          </a:blip>
          <a:srcRect/>
          <a:stretch/>
        </p:blipFill>
        <p:spPr>
          <a:xfrm>
            <a:off x="7753303" y="3998214"/>
            <a:ext cx="1227582" cy="1013389"/>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2212"/>
        <p:cNvGrpSpPr/>
        <p:nvPr/>
      </p:nvGrpSpPr>
      <p:grpSpPr>
        <a:xfrm>
          <a:off x="0" y="0"/>
          <a:ext cx="0" cy="0"/>
          <a:chOff x="0" y="0"/>
          <a:chExt cx="0" cy="0"/>
        </a:xfrm>
      </p:grpSpPr>
      <p:sp>
        <p:nvSpPr>
          <p:cNvPr id="2213" name="Google Shape;2213;p125"/>
          <p:cNvSpPr>
            <a:spLocks noGrp="1"/>
          </p:cNvSpPr>
          <p:nvPr>
            <p:ph type="pic" idx="2"/>
          </p:nvPr>
        </p:nvSpPr>
        <p:spPr>
          <a:xfrm>
            <a:off x="0" y="0"/>
            <a:ext cx="9144000" cy="5143500"/>
          </a:xfrm>
          <a:prstGeom prst="rect">
            <a:avLst/>
          </a:prstGeom>
          <a:solidFill>
            <a:srgbClr val="DEDEDE"/>
          </a:solidFill>
          <a:ln>
            <a:noFill/>
          </a:ln>
        </p:spPr>
      </p:sp>
      <p:grpSp>
        <p:nvGrpSpPr>
          <p:cNvPr id="2214" name="Google Shape;2214;p125"/>
          <p:cNvGrpSpPr/>
          <p:nvPr/>
        </p:nvGrpSpPr>
        <p:grpSpPr>
          <a:xfrm>
            <a:off x="-1" y="-1"/>
            <a:ext cx="9143920" cy="5143482"/>
            <a:chOff x="-1" y="-1"/>
            <a:chExt cx="12191893" cy="6857975"/>
          </a:xfrm>
        </p:grpSpPr>
        <p:grpSp>
          <p:nvGrpSpPr>
            <p:cNvPr id="2215" name="Google Shape;2215;p125"/>
            <p:cNvGrpSpPr/>
            <p:nvPr/>
          </p:nvGrpSpPr>
          <p:grpSpPr>
            <a:xfrm>
              <a:off x="-1" y="-1"/>
              <a:ext cx="12191893" cy="6857975"/>
              <a:chOff x="152400" y="152400"/>
              <a:chExt cx="12196772" cy="6862779"/>
            </a:xfrm>
          </p:grpSpPr>
          <p:sp>
            <p:nvSpPr>
              <p:cNvPr id="2216" name="Google Shape;2216;p125"/>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17" name="Google Shape;2217;p125"/>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2218" name="Google Shape;2218;p12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219" name="Google Shape;2219;p125"/>
          <p:cNvSpPr txBox="1">
            <a:spLocks noGrp="1"/>
          </p:cNvSpPr>
          <p:nvPr>
            <p:ph type="subTitle" idx="1"/>
          </p:nvPr>
        </p:nvSpPr>
        <p:spPr>
          <a:xfrm>
            <a:off x="332186" y="2785205"/>
            <a:ext cx="4105200" cy="44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
        <p:nvSpPr>
          <p:cNvPr id="2220" name="Google Shape;2220;p125"/>
          <p:cNvSpPr txBox="1">
            <a:spLocks noGrp="1"/>
          </p:cNvSpPr>
          <p:nvPr>
            <p:ph type="ctrTitle"/>
          </p:nvPr>
        </p:nvSpPr>
        <p:spPr>
          <a:xfrm>
            <a:off x="332186" y="321468"/>
            <a:ext cx="5563800" cy="14133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400"/>
              <a:buFont typeface="Georgia"/>
              <a:buNone/>
              <a:defRPr sz="3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2221"/>
        <p:cNvGrpSpPr/>
        <p:nvPr/>
      </p:nvGrpSpPr>
      <p:grpSpPr>
        <a:xfrm>
          <a:off x="0" y="0"/>
          <a:ext cx="0" cy="0"/>
          <a:chOff x="0" y="0"/>
          <a:chExt cx="0" cy="0"/>
        </a:xfrm>
      </p:grpSpPr>
      <p:sp>
        <p:nvSpPr>
          <p:cNvPr id="2222" name="Google Shape;2222;p126"/>
          <p:cNvSpPr>
            <a:spLocks noGrp="1"/>
          </p:cNvSpPr>
          <p:nvPr>
            <p:ph type="pic" idx="2"/>
          </p:nvPr>
        </p:nvSpPr>
        <p:spPr>
          <a:xfrm>
            <a:off x="0" y="0"/>
            <a:ext cx="9144000" cy="5143500"/>
          </a:xfrm>
          <a:prstGeom prst="rect">
            <a:avLst/>
          </a:prstGeom>
          <a:solidFill>
            <a:srgbClr val="DEDEDE"/>
          </a:solidFill>
          <a:ln>
            <a:noFill/>
          </a:ln>
        </p:spPr>
      </p:sp>
      <p:grpSp>
        <p:nvGrpSpPr>
          <p:cNvPr id="2223" name="Google Shape;2223;p126"/>
          <p:cNvGrpSpPr/>
          <p:nvPr/>
        </p:nvGrpSpPr>
        <p:grpSpPr>
          <a:xfrm>
            <a:off x="0" y="0"/>
            <a:ext cx="9144000" cy="5143500"/>
            <a:chOff x="0" y="0"/>
            <a:chExt cx="12192000" cy="6858000"/>
          </a:xfrm>
        </p:grpSpPr>
        <p:sp>
          <p:nvSpPr>
            <p:cNvPr id="2224" name="Google Shape;2224;p126"/>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25" name="Google Shape;2225;p126"/>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2226" name="Google Shape;2226;p126"/>
          <p:cNvSpPr txBox="1">
            <a:spLocks noGrp="1"/>
          </p:cNvSpPr>
          <p:nvPr>
            <p:ph type="subTitle" idx="1"/>
          </p:nvPr>
        </p:nvSpPr>
        <p:spPr>
          <a:xfrm>
            <a:off x="332185" y="2785205"/>
            <a:ext cx="4105200" cy="44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sp>
        <p:nvSpPr>
          <p:cNvPr id="2227" name="Google Shape;2227;p126"/>
          <p:cNvSpPr txBox="1">
            <a:spLocks noGrp="1"/>
          </p:cNvSpPr>
          <p:nvPr>
            <p:ph type="ctrTitle"/>
          </p:nvPr>
        </p:nvSpPr>
        <p:spPr>
          <a:xfrm>
            <a:off x="332184" y="321468"/>
            <a:ext cx="5563800" cy="14133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3400"/>
              <a:buFont typeface="Georgia"/>
              <a:buNone/>
              <a:defRPr sz="3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2228"/>
        <p:cNvGrpSpPr/>
        <p:nvPr/>
      </p:nvGrpSpPr>
      <p:grpSpPr>
        <a:xfrm>
          <a:off x="0" y="0"/>
          <a:ext cx="0" cy="0"/>
          <a:chOff x="0" y="0"/>
          <a:chExt cx="0" cy="0"/>
        </a:xfrm>
      </p:grpSpPr>
      <p:sp>
        <p:nvSpPr>
          <p:cNvPr id="2229" name="Google Shape;2229;p127"/>
          <p:cNvSpPr>
            <a:spLocks noGrp="1"/>
          </p:cNvSpPr>
          <p:nvPr>
            <p:ph type="pic" idx="2"/>
          </p:nvPr>
        </p:nvSpPr>
        <p:spPr>
          <a:xfrm>
            <a:off x="7087500" y="0"/>
            <a:ext cx="2056500" cy="5143500"/>
          </a:xfrm>
          <a:prstGeom prst="rect">
            <a:avLst/>
          </a:prstGeom>
          <a:solidFill>
            <a:srgbClr val="DEDEDE"/>
          </a:solidFill>
          <a:ln>
            <a:noFill/>
          </a:ln>
        </p:spPr>
      </p:sp>
      <p:sp>
        <p:nvSpPr>
          <p:cNvPr id="2230" name="Google Shape;2230;p127"/>
          <p:cNvSpPr/>
          <p:nvPr/>
        </p:nvSpPr>
        <p:spPr>
          <a:xfrm>
            <a:off x="0" y="0"/>
            <a:ext cx="9144000" cy="51435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31" name="Google Shape;2231;p127"/>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2232" name="Google Shape;2232;p127"/>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spAutoFit/>
          </a:bodyPr>
          <a:lstStyle>
            <a:lvl1pPr lvl="0" algn="l">
              <a:lnSpc>
                <a:spcPct val="86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3" name="Google Shape;2233;p127"/>
          <p:cNvSpPr txBox="1">
            <a:spLocks noGrp="1"/>
          </p:cNvSpPr>
          <p:nvPr>
            <p:ph type="subTitle" idx="1"/>
          </p:nvPr>
        </p:nvSpPr>
        <p:spPr>
          <a:xfrm>
            <a:off x="332185" y="2546033"/>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2234"/>
        <p:cNvGrpSpPr/>
        <p:nvPr/>
      </p:nvGrpSpPr>
      <p:grpSpPr>
        <a:xfrm>
          <a:off x="0" y="0"/>
          <a:ext cx="0" cy="0"/>
          <a:chOff x="0" y="0"/>
          <a:chExt cx="0" cy="0"/>
        </a:xfrm>
      </p:grpSpPr>
      <p:sp>
        <p:nvSpPr>
          <p:cNvPr id="2235" name="Google Shape;2235;p128"/>
          <p:cNvSpPr>
            <a:spLocks noGrp="1"/>
          </p:cNvSpPr>
          <p:nvPr>
            <p:ph type="pic" idx="2"/>
          </p:nvPr>
        </p:nvSpPr>
        <p:spPr>
          <a:xfrm>
            <a:off x="7087500" y="0"/>
            <a:ext cx="2056500" cy="5143500"/>
          </a:xfrm>
          <a:prstGeom prst="rect">
            <a:avLst/>
          </a:prstGeom>
          <a:solidFill>
            <a:srgbClr val="DEDEDE"/>
          </a:solidFill>
          <a:ln>
            <a:noFill/>
          </a:ln>
        </p:spPr>
      </p:sp>
      <p:grpSp>
        <p:nvGrpSpPr>
          <p:cNvPr id="2236" name="Google Shape;2236;p128"/>
          <p:cNvGrpSpPr/>
          <p:nvPr/>
        </p:nvGrpSpPr>
        <p:grpSpPr>
          <a:xfrm>
            <a:off x="0" y="0"/>
            <a:ext cx="9144000" cy="5143500"/>
            <a:chOff x="0" y="0"/>
            <a:chExt cx="12192000" cy="6858000"/>
          </a:xfrm>
        </p:grpSpPr>
        <p:sp>
          <p:nvSpPr>
            <p:cNvPr id="2237" name="Google Shape;2237;p12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38" name="Google Shape;2238;p12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239" name="Google Shape;2239;p128"/>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0" name="Google Shape;2240;p128"/>
          <p:cNvSpPr txBox="1">
            <a:spLocks noGrp="1"/>
          </p:cNvSpPr>
          <p:nvPr>
            <p:ph type="subTitle" idx="1"/>
          </p:nvPr>
        </p:nvSpPr>
        <p:spPr>
          <a:xfrm>
            <a:off x="332185" y="2546033"/>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2241"/>
        <p:cNvGrpSpPr/>
        <p:nvPr/>
      </p:nvGrpSpPr>
      <p:grpSpPr>
        <a:xfrm>
          <a:off x="0" y="0"/>
          <a:ext cx="0" cy="0"/>
          <a:chOff x="0" y="0"/>
          <a:chExt cx="0" cy="0"/>
        </a:xfrm>
      </p:grpSpPr>
      <p:sp>
        <p:nvSpPr>
          <p:cNvPr id="2242" name="Google Shape;2242;p129"/>
          <p:cNvSpPr>
            <a:spLocks noGrp="1"/>
          </p:cNvSpPr>
          <p:nvPr>
            <p:ph type="pic" idx="2"/>
          </p:nvPr>
        </p:nvSpPr>
        <p:spPr>
          <a:xfrm>
            <a:off x="3827369" y="-1"/>
            <a:ext cx="5316600" cy="5143500"/>
          </a:xfrm>
          <a:prstGeom prst="rect">
            <a:avLst/>
          </a:prstGeom>
          <a:solidFill>
            <a:srgbClr val="DEDEDE"/>
          </a:solidFill>
          <a:ln>
            <a:noFill/>
          </a:ln>
        </p:spPr>
      </p:sp>
      <p:grpSp>
        <p:nvGrpSpPr>
          <p:cNvPr id="2243" name="Google Shape;2243;p129"/>
          <p:cNvGrpSpPr/>
          <p:nvPr/>
        </p:nvGrpSpPr>
        <p:grpSpPr>
          <a:xfrm>
            <a:off x="0" y="0"/>
            <a:ext cx="6685577" cy="5143501"/>
            <a:chOff x="0" y="0"/>
            <a:chExt cx="8914102" cy="6858001"/>
          </a:xfrm>
        </p:grpSpPr>
        <p:sp>
          <p:nvSpPr>
            <p:cNvPr id="2244" name="Google Shape;2244;p12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45" name="Google Shape;2245;p129"/>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246" name="Google Shape;2246;p129"/>
          <p:cNvSpPr txBox="1">
            <a:spLocks noGrp="1"/>
          </p:cNvSpPr>
          <p:nvPr>
            <p:ph type="ctrTitle"/>
          </p:nvPr>
        </p:nvSpPr>
        <p:spPr>
          <a:xfrm>
            <a:off x="332185" y="752707"/>
            <a:ext cx="3944100" cy="18189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7" name="Google Shape;2247;p129"/>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2248"/>
        <p:cNvGrpSpPr/>
        <p:nvPr/>
      </p:nvGrpSpPr>
      <p:grpSpPr>
        <a:xfrm>
          <a:off x="0" y="0"/>
          <a:ext cx="0" cy="0"/>
          <a:chOff x="0" y="0"/>
          <a:chExt cx="0" cy="0"/>
        </a:xfrm>
      </p:grpSpPr>
      <p:sp>
        <p:nvSpPr>
          <p:cNvPr id="2249" name="Google Shape;2249;p130"/>
          <p:cNvSpPr>
            <a:spLocks noGrp="1"/>
          </p:cNvSpPr>
          <p:nvPr>
            <p:ph type="pic" idx="2"/>
          </p:nvPr>
        </p:nvSpPr>
        <p:spPr>
          <a:xfrm>
            <a:off x="3827368" y="0"/>
            <a:ext cx="5316600" cy="5143500"/>
          </a:xfrm>
          <a:prstGeom prst="rect">
            <a:avLst/>
          </a:prstGeom>
          <a:solidFill>
            <a:srgbClr val="DEDEDE"/>
          </a:solidFill>
          <a:ln>
            <a:noFill/>
          </a:ln>
        </p:spPr>
      </p:sp>
      <p:grpSp>
        <p:nvGrpSpPr>
          <p:cNvPr id="2250" name="Google Shape;2250;p130"/>
          <p:cNvGrpSpPr/>
          <p:nvPr/>
        </p:nvGrpSpPr>
        <p:grpSpPr>
          <a:xfrm>
            <a:off x="0" y="0"/>
            <a:ext cx="6685577" cy="5143501"/>
            <a:chOff x="0" y="0"/>
            <a:chExt cx="8914102" cy="6858001"/>
          </a:xfrm>
        </p:grpSpPr>
        <p:sp>
          <p:nvSpPr>
            <p:cNvPr id="2251" name="Google Shape;2251;p13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52" name="Google Shape;2252;p130"/>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253" name="Google Shape;2253;p130"/>
          <p:cNvSpPr txBox="1">
            <a:spLocks noGrp="1"/>
          </p:cNvSpPr>
          <p:nvPr>
            <p:ph type="ctrTitle"/>
          </p:nvPr>
        </p:nvSpPr>
        <p:spPr>
          <a:xfrm>
            <a:off x="332185" y="752707"/>
            <a:ext cx="3944100" cy="18189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54" name="Google Shape;2254;p130"/>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2255"/>
        <p:cNvGrpSpPr/>
        <p:nvPr/>
      </p:nvGrpSpPr>
      <p:grpSpPr>
        <a:xfrm>
          <a:off x="0" y="0"/>
          <a:ext cx="0" cy="0"/>
          <a:chOff x="0" y="0"/>
          <a:chExt cx="0" cy="0"/>
        </a:xfrm>
      </p:grpSpPr>
      <p:sp>
        <p:nvSpPr>
          <p:cNvPr id="2256" name="Google Shape;2256;p131"/>
          <p:cNvSpPr>
            <a:spLocks noGrp="1"/>
          </p:cNvSpPr>
          <p:nvPr>
            <p:ph type="pic" idx="2"/>
          </p:nvPr>
        </p:nvSpPr>
        <p:spPr>
          <a:xfrm>
            <a:off x="3827368" y="0"/>
            <a:ext cx="5316600" cy="5143500"/>
          </a:xfrm>
          <a:prstGeom prst="rect">
            <a:avLst/>
          </a:prstGeom>
          <a:solidFill>
            <a:srgbClr val="DEDEDE"/>
          </a:solidFill>
          <a:ln>
            <a:noFill/>
          </a:ln>
        </p:spPr>
      </p:sp>
      <p:grpSp>
        <p:nvGrpSpPr>
          <p:cNvPr id="2257" name="Google Shape;2257;p131"/>
          <p:cNvGrpSpPr/>
          <p:nvPr/>
        </p:nvGrpSpPr>
        <p:grpSpPr>
          <a:xfrm>
            <a:off x="0" y="0"/>
            <a:ext cx="6685577" cy="5143501"/>
            <a:chOff x="0" y="0"/>
            <a:chExt cx="8914102" cy="6858001"/>
          </a:xfrm>
        </p:grpSpPr>
        <p:sp>
          <p:nvSpPr>
            <p:cNvPr id="2258" name="Google Shape;2258;p13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59" name="Google Shape;2259;p131"/>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260" name="Google Shape;2260;p131"/>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1" name="Google Shape;2261;p131"/>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2_Section Header Orange Manual">
  <p:cSld name="12_Section Header Orange Manual">
    <p:bg>
      <p:bgPr>
        <a:solidFill>
          <a:schemeClr val="lt1"/>
        </a:solidFill>
        <a:effectLst/>
      </p:bgPr>
    </p:bg>
    <p:spTree>
      <p:nvGrpSpPr>
        <p:cNvPr id="1" name="Shape 56"/>
        <p:cNvGrpSpPr/>
        <p:nvPr/>
      </p:nvGrpSpPr>
      <p:grpSpPr>
        <a:xfrm>
          <a:off x="0" y="0"/>
          <a:ext cx="0" cy="0"/>
          <a:chOff x="0" y="0"/>
          <a:chExt cx="0" cy="0"/>
        </a:xfrm>
      </p:grpSpPr>
      <p:grpSp>
        <p:nvGrpSpPr>
          <p:cNvPr id="57" name="Google Shape;57;p14"/>
          <p:cNvGrpSpPr/>
          <p:nvPr/>
        </p:nvGrpSpPr>
        <p:grpSpPr>
          <a:xfrm>
            <a:off x="-480584" y="-173617"/>
            <a:ext cx="10568826" cy="5458762"/>
            <a:chOff x="-460276" y="42740"/>
            <a:chExt cx="13112687" cy="6772658"/>
          </a:xfrm>
        </p:grpSpPr>
        <p:sp>
          <p:nvSpPr>
            <p:cNvPr id="58" name="Google Shape;58;p14"/>
            <p:cNvSpPr/>
            <p:nvPr/>
          </p:nvSpPr>
          <p:spPr>
            <a:xfrm>
              <a:off x="6734920"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9" name="Google Shape;59;p14"/>
            <p:cNvSpPr/>
            <p:nvPr/>
          </p:nvSpPr>
          <p:spPr>
            <a:xfrm>
              <a:off x="73345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 name="Google Shape;60;p14"/>
            <p:cNvSpPr/>
            <p:nvPr/>
          </p:nvSpPr>
          <p:spPr>
            <a:xfrm>
              <a:off x="7934118" y="42740"/>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 name="Google Shape;61;p14"/>
            <p:cNvSpPr/>
            <p:nvPr/>
          </p:nvSpPr>
          <p:spPr>
            <a:xfrm>
              <a:off x="85337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 name="Google Shape;62;p14"/>
            <p:cNvSpPr/>
            <p:nvPr/>
          </p:nvSpPr>
          <p:spPr>
            <a:xfrm>
              <a:off x="913331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 name="Google Shape;63;p14"/>
            <p:cNvSpPr/>
            <p:nvPr/>
          </p:nvSpPr>
          <p:spPr>
            <a:xfrm>
              <a:off x="9732915"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 name="Google Shape;64;p14"/>
            <p:cNvSpPr/>
            <p:nvPr/>
          </p:nvSpPr>
          <p:spPr>
            <a:xfrm>
              <a:off x="10332514"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 name="Google Shape;65;p14"/>
            <p:cNvSpPr/>
            <p:nvPr/>
          </p:nvSpPr>
          <p:spPr>
            <a:xfrm>
              <a:off x="1093211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 name="Google Shape;66;p14"/>
            <p:cNvSpPr/>
            <p:nvPr/>
          </p:nvSpPr>
          <p:spPr>
            <a:xfrm>
              <a:off x="6435122" y="56370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 name="Google Shape;67;p14"/>
            <p:cNvSpPr/>
            <p:nvPr/>
          </p:nvSpPr>
          <p:spPr>
            <a:xfrm>
              <a:off x="7034721"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 name="Google Shape;68;p14"/>
            <p:cNvSpPr/>
            <p:nvPr/>
          </p:nvSpPr>
          <p:spPr>
            <a:xfrm>
              <a:off x="7634320"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 name="Google Shape;69;p14"/>
            <p:cNvSpPr/>
            <p:nvPr/>
          </p:nvSpPr>
          <p:spPr>
            <a:xfrm>
              <a:off x="8233919"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 name="Google Shape;70;p14"/>
            <p:cNvSpPr/>
            <p:nvPr/>
          </p:nvSpPr>
          <p:spPr>
            <a:xfrm>
              <a:off x="8833518"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 name="Google Shape;71;p14"/>
            <p:cNvSpPr/>
            <p:nvPr/>
          </p:nvSpPr>
          <p:spPr>
            <a:xfrm>
              <a:off x="9433117"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 name="Google Shape;72;p14"/>
            <p:cNvSpPr/>
            <p:nvPr/>
          </p:nvSpPr>
          <p:spPr>
            <a:xfrm>
              <a:off x="10032716"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 name="Google Shape;73;p14"/>
            <p:cNvSpPr/>
            <p:nvPr/>
          </p:nvSpPr>
          <p:spPr>
            <a:xfrm>
              <a:off x="10632315"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 name="Google Shape;74;p14"/>
            <p:cNvSpPr/>
            <p:nvPr/>
          </p:nvSpPr>
          <p:spPr>
            <a:xfrm>
              <a:off x="6135321"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 name="Google Shape;75;p14"/>
            <p:cNvSpPr/>
            <p:nvPr/>
          </p:nvSpPr>
          <p:spPr>
            <a:xfrm>
              <a:off x="6734920" y="108466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 name="Google Shape;76;p14"/>
            <p:cNvSpPr/>
            <p:nvPr/>
          </p:nvSpPr>
          <p:spPr>
            <a:xfrm>
              <a:off x="73345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 name="Google Shape;77;p14"/>
            <p:cNvSpPr/>
            <p:nvPr/>
          </p:nvSpPr>
          <p:spPr>
            <a:xfrm>
              <a:off x="7934118"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 name="Google Shape;78;p14"/>
            <p:cNvSpPr/>
            <p:nvPr/>
          </p:nvSpPr>
          <p:spPr>
            <a:xfrm>
              <a:off x="85337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 name="Google Shape;79;p14"/>
            <p:cNvSpPr/>
            <p:nvPr/>
          </p:nvSpPr>
          <p:spPr>
            <a:xfrm>
              <a:off x="9133316"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 name="Google Shape;80;p14"/>
            <p:cNvSpPr/>
            <p:nvPr/>
          </p:nvSpPr>
          <p:spPr>
            <a:xfrm>
              <a:off x="9732915"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 name="Google Shape;81;p14"/>
            <p:cNvSpPr/>
            <p:nvPr/>
          </p:nvSpPr>
          <p:spPr>
            <a:xfrm>
              <a:off x="10332514"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 name="Google Shape;82;p14"/>
            <p:cNvSpPr/>
            <p:nvPr/>
          </p:nvSpPr>
          <p:spPr>
            <a:xfrm>
              <a:off x="5835520" y="160562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 name="Google Shape;83;p14"/>
            <p:cNvSpPr/>
            <p:nvPr/>
          </p:nvSpPr>
          <p:spPr>
            <a:xfrm>
              <a:off x="6435119"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 name="Google Shape;84;p14"/>
            <p:cNvSpPr/>
            <p:nvPr/>
          </p:nvSpPr>
          <p:spPr>
            <a:xfrm>
              <a:off x="70347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 name="Google Shape;85;p14"/>
            <p:cNvSpPr/>
            <p:nvPr/>
          </p:nvSpPr>
          <p:spPr>
            <a:xfrm>
              <a:off x="76343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 name="Google Shape;86;p14"/>
            <p:cNvSpPr/>
            <p:nvPr/>
          </p:nvSpPr>
          <p:spPr>
            <a:xfrm>
              <a:off x="8233916"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 name="Google Shape;87;p14"/>
            <p:cNvSpPr/>
            <p:nvPr/>
          </p:nvSpPr>
          <p:spPr>
            <a:xfrm>
              <a:off x="88335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 name="Google Shape;88;p14"/>
            <p:cNvSpPr/>
            <p:nvPr/>
          </p:nvSpPr>
          <p:spPr>
            <a:xfrm>
              <a:off x="9433114"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 name="Google Shape;89;p14"/>
            <p:cNvSpPr/>
            <p:nvPr/>
          </p:nvSpPr>
          <p:spPr>
            <a:xfrm>
              <a:off x="1003271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 name="Google Shape;90;p14"/>
            <p:cNvSpPr/>
            <p:nvPr/>
          </p:nvSpPr>
          <p:spPr>
            <a:xfrm>
              <a:off x="6135321"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 name="Google Shape;91;p14"/>
            <p:cNvSpPr/>
            <p:nvPr/>
          </p:nvSpPr>
          <p:spPr>
            <a:xfrm>
              <a:off x="67349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 name="Google Shape;92;p14"/>
            <p:cNvSpPr/>
            <p:nvPr/>
          </p:nvSpPr>
          <p:spPr>
            <a:xfrm>
              <a:off x="7334519" y="212659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 name="Google Shape;93;p14"/>
            <p:cNvSpPr/>
            <p:nvPr/>
          </p:nvSpPr>
          <p:spPr>
            <a:xfrm>
              <a:off x="7934118"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 name="Google Shape;94;p14"/>
            <p:cNvSpPr/>
            <p:nvPr/>
          </p:nvSpPr>
          <p:spPr>
            <a:xfrm>
              <a:off x="8533717"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 name="Google Shape;95;p14"/>
            <p:cNvSpPr/>
            <p:nvPr/>
          </p:nvSpPr>
          <p:spPr>
            <a:xfrm>
              <a:off x="9133316" y="212659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 name="Google Shape;96;p14"/>
            <p:cNvSpPr/>
            <p:nvPr/>
          </p:nvSpPr>
          <p:spPr>
            <a:xfrm>
              <a:off x="9732915"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 name="Google Shape;97;p14"/>
            <p:cNvSpPr/>
            <p:nvPr/>
          </p:nvSpPr>
          <p:spPr>
            <a:xfrm>
              <a:off x="5835521"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 name="Google Shape;98;p14"/>
            <p:cNvSpPr/>
            <p:nvPr/>
          </p:nvSpPr>
          <p:spPr>
            <a:xfrm>
              <a:off x="6435120"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 name="Google Shape;99;p14"/>
            <p:cNvSpPr/>
            <p:nvPr/>
          </p:nvSpPr>
          <p:spPr>
            <a:xfrm>
              <a:off x="7034719"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 name="Google Shape;100;p14"/>
            <p:cNvSpPr/>
            <p:nvPr/>
          </p:nvSpPr>
          <p:spPr>
            <a:xfrm>
              <a:off x="7634318" y="264755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 name="Google Shape;101;p14"/>
            <p:cNvSpPr/>
            <p:nvPr/>
          </p:nvSpPr>
          <p:spPr>
            <a:xfrm>
              <a:off x="82339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 name="Google Shape;102;p14"/>
            <p:cNvSpPr/>
            <p:nvPr/>
          </p:nvSpPr>
          <p:spPr>
            <a:xfrm>
              <a:off x="8833516" y="264755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 name="Google Shape;103;p14"/>
            <p:cNvSpPr/>
            <p:nvPr/>
          </p:nvSpPr>
          <p:spPr>
            <a:xfrm>
              <a:off x="9433115"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 name="Google Shape;104;p14"/>
            <p:cNvSpPr/>
            <p:nvPr/>
          </p:nvSpPr>
          <p:spPr>
            <a:xfrm>
              <a:off x="61353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 name="Google Shape;105;p14"/>
            <p:cNvSpPr/>
            <p:nvPr/>
          </p:nvSpPr>
          <p:spPr>
            <a:xfrm>
              <a:off x="6734918" y="3168519"/>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 name="Google Shape;106;p14"/>
            <p:cNvSpPr/>
            <p:nvPr/>
          </p:nvSpPr>
          <p:spPr>
            <a:xfrm>
              <a:off x="7334517" y="3168519"/>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 name="Google Shape;107;p14"/>
            <p:cNvSpPr/>
            <p:nvPr/>
          </p:nvSpPr>
          <p:spPr>
            <a:xfrm>
              <a:off x="7934116" y="316851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 name="Google Shape;108;p14"/>
            <p:cNvSpPr/>
            <p:nvPr/>
          </p:nvSpPr>
          <p:spPr>
            <a:xfrm>
              <a:off x="8533715" y="316851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 name="Google Shape;109;p14"/>
            <p:cNvSpPr/>
            <p:nvPr/>
          </p:nvSpPr>
          <p:spPr>
            <a:xfrm>
              <a:off x="913331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 name="Google Shape;110;p14"/>
            <p:cNvSpPr/>
            <p:nvPr/>
          </p:nvSpPr>
          <p:spPr>
            <a:xfrm>
              <a:off x="5835521"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 name="Google Shape;111;p14"/>
            <p:cNvSpPr/>
            <p:nvPr/>
          </p:nvSpPr>
          <p:spPr>
            <a:xfrm>
              <a:off x="6435120"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 name="Google Shape;112;p14"/>
            <p:cNvSpPr/>
            <p:nvPr/>
          </p:nvSpPr>
          <p:spPr>
            <a:xfrm>
              <a:off x="7034719" y="3689482"/>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 name="Google Shape;113;p14"/>
            <p:cNvSpPr/>
            <p:nvPr/>
          </p:nvSpPr>
          <p:spPr>
            <a:xfrm>
              <a:off x="7634318"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 name="Google Shape;114;p14"/>
            <p:cNvSpPr/>
            <p:nvPr/>
          </p:nvSpPr>
          <p:spPr>
            <a:xfrm>
              <a:off x="8233917"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 name="Google Shape;115;p14"/>
            <p:cNvSpPr/>
            <p:nvPr/>
          </p:nvSpPr>
          <p:spPr>
            <a:xfrm>
              <a:off x="8833516"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 name="Google Shape;116;p14"/>
            <p:cNvSpPr/>
            <p:nvPr/>
          </p:nvSpPr>
          <p:spPr>
            <a:xfrm>
              <a:off x="6135319"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 name="Google Shape;117;p14"/>
            <p:cNvSpPr/>
            <p:nvPr/>
          </p:nvSpPr>
          <p:spPr>
            <a:xfrm>
              <a:off x="67349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 name="Google Shape;118;p14"/>
            <p:cNvSpPr/>
            <p:nvPr/>
          </p:nvSpPr>
          <p:spPr>
            <a:xfrm>
              <a:off x="7334517"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 name="Google Shape;119;p14"/>
            <p:cNvSpPr/>
            <p:nvPr/>
          </p:nvSpPr>
          <p:spPr>
            <a:xfrm>
              <a:off x="79341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 name="Google Shape;120;p14"/>
            <p:cNvSpPr/>
            <p:nvPr/>
          </p:nvSpPr>
          <p:spPr>
            <a:xfrm>
              <a:off x="85337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1" name="Google Shape;121;p14"/>
            <p:cNvSpPr/>
            <p:nvPr/>
          </p:nvSpPr>
          <p:spPr>
            <a:xfrm>
              <a:off x="5835518" y="473140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 name="Google Shape;122;p14"/>
            <p:cNvSpPr/>
            <p:nvPr/>
          </p:nvSpPr>
          <p:spPr>
            <a:xfrm>
              <a:off x="6435117"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 name="Google Shape;123;p14"/>
            <p:cNvSpPr/>
            <p:nvPr/>
          </p:nvSpPr>
          <p:spPr>
            <a:xfrm>
              <a:off x="70347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 name="Google Shape;124;p14"/>
            <p:cNvSpPr/>
            <p:nvPr/>
          </p:nvSpPr>
          <p:spPr>
            <a:xfrm>
              <a:off x="7634315" y="473140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 name="Google Shape;125;p14"/>
            <p:cNvSpPr/>
            <p:nvPr/>
          </p:nvSpPr>
          <p:spPr>
            <a:xfrm>
              <a:off x="8233914"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 name="Google Shape;126;p14"/>
            <p:cNvSpPr/>
            <p:nvPr/>
          </p:nvSpPr>
          <p:spPr>
            <a:xfrm>
              <a:off x="6135319"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 name="Google Shape;127;p14"/>
            <p:cNvSpPr/>
            <p:nvPr/>
          </p:nvSpPr>
          <p:spPr>
            <a:xfrm>
              <a:off x="6734918"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 name="Google Shape;128;p14"/>
            <p:cNvSpPr/>
            <p:nvPr/>
          </p:nvSpPr>
          <p:spPr>
            <a:xfrm>
              <a:off x="7334517" y="5252372"/>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 name="Google Shape;129;p14"/>
            <p:cNvSpPr/>
            <p:nvPr/>
          </p:nvSpPr>
          <p:spPr>
            <a:xfrm>
              <a:off x="79341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 name="Google Shape;130;p14"/>
            <p:cNvSpPr/>
            <p:nvPr/>
          </p:nvSpPr>
          <p:spPr>
            <a:xfrm>
              <a:off x="5835519"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 name="Google Shape;131;p14"/>
            <p:cNvSpPr/>
            <p:nvPr/>
          </p:nvSpPr>
          <p:spPr>
            <a:xfrm>
              <a:off x="64351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 name="Google Shape;132;p14"/>
            <p:cNvSpPr/>
            <p:nvPr/>
          </p:nvSpPr>
          <p:spPr>
            <a:xfrm>
              <a:off x="7034717"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 name="Google Shape;133;p14"/>
            <p:cNvSpPr/>
            <p:nvPr/>
          </p:nvSpPr>
          <p:spPr>
            <a:xfrm>
              <a:off x="7634316"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 name="Google Shape;134;p14"/>
            <p:cNvSpPr/>
            <p:nvPr/>
          </p:nvSpPr>
          <p:spPr>
            <a:xfrm>
              <a:off x="61353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 name="Google Shape;135;p14"/>
            <p:cNvSpPr/>
            <p:nvPr/>
          </p:nvSpPr>
          <p:spPr>
            <a:xfrm>
              <a:off x="6734916"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 name="Google Shape;136;p14"/>
            <p:cNvSpPr/>
            <p:nvPr/>
          </p:nvSpPr>
          <p:spPr>
            <a:xfrm>
              <a:off x="7334515"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 name="Google Shape;137;p14"/>
            <p:cNvSpPr/>
            <p:nvPr/>
          </p:nvSpPr>
          <p:spPr>
            <a:xfrm>
              <a:off x="11531712" y="42740"/>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 name="Google Shape;138;p14"/>
            <p:cNvSpPr/>
            <p:nvPr/>
          </p:nvSpPr>
          <p:spPr>
            <a:xfrm>
              <a:off x="12131311" y="42740"/>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 name="Google Shape;139;p14"/>
            <p:cNvSpPr/>
            <p:nvPr/>
          </p:nvSpPr>
          <p:spPr>
            <a:xfrm>
              <a:off x="11231914" y="563703"/>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 name="Google Shape;140;p14"/>
            <p:cNvSpPr/>
            <p:nvPr/>
          </p:nvSpPr>
          <p:spPr>
            <a:xfrm>
              <a:off x="1183151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 name="Google Shape;141;p14"/>
            <p:cNvSpPr/>
            <p:nvPr/>
          </p:nvSpPr>
          <p:spPr>
            <a:xfrm>
              <a:off x="10932113"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 name="Google Shape;142;p14"/>
            <p:cNvSpPr/>
            <p:nvPr/>
          </p:nvSpPr>
          <p:spPr>
            <a:xfrm>
              <a:off x="11531712"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 name="Google Shape;143;p14"/>
            <p:cNvSpPr/>
            <p:nvPr/>
          </p:nvSpPr>
          <p:spPr>
            <a:xfrm>
              <a:off x="1213131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 name="Google Shape;144;p14"/>
            <p:cNvSpPr/>
            <p:nvPr/>
          </p:nvSpPr>
          <p:spPr>
            <a:xfrm>
              <a:off x="10632312"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 name="Google Shape;145;p14"/>
            <p:cNvSpPr/>
            <p:nvPr/>
          </p:nvSpPr>
          <p:spPr>
            <a:xfrm>
              <a:off x="11231911"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 name="Google Shape;146;p14"/>
            <p:cNvSpPr/>
            <p:nvPr/>
          </p:nvSpPr>
          <p:spPr>
            <a:xfrm>
              <a:off x="1183151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 name="Google Shape;147;p14"/>
            <p:cNvSpPr/>
            <p:nvPr/>
          </p:nvSpPr>
          <p:spPr>
            <a:xfrm>
              <a:off x="1033251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 name="Google Shape;148;p14"/>
            <p:cNvSpPr/>
            <p:nvPr/>
          </p:nvSpPr>
          <p:spPr>
            <a:xfrm>
              <a:off x="1093211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 name="Google Shape;149;p14"/>
            <p:cNvSpPr/>
            <p:nvPr/>
          </p:nvSpPr>
          <p:spPr>
            <a:xfrm>
              <a:off x="11531712"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 name="Google Shape;150;p14"/>
            <p:cNvSpPr/>
            <p:nvPr/>
          </p:nvSpPr>
          <p:spPr>
            <a:xfrm>
              <a:off x="12131311"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 name="Google Shape;151;p14"/>
            <p:cNvSpPr/>
            <p:nvPr/>
          </p:nvSpPr>
          <p:spPr>
            <a:xfrm>
              <a:off x="10032714"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 name="Google Shape;152;p14"/>
            <p:cNvSpPr/>
            <p:nvPr/>
          </p:nvSpPr>
          <p:spPr>
            <a:xfrm>
              <a:off x="10632313"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 name="Google Shape;153;p14"/>
            <p:cNvSpPr/>
            <p:nvPr/>
          </p:nvSpPr>
          <p:spPr>
            <a:xfrm>
              <a:off x="11231912" y="2647556"/>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 name="Google Shape;154;p14"/>
            <p:cNvSpPr/>
            <p:nvPr/>
          </p:nvSpPr>
          <p:spPr>
            <a:xfrm>
              <a:off x="11831511" y="264755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 name="Google Shape;155;p14"/>
            <p:cNvSpPr/>
            <p:nvPr/>
          </p:nvSpPr>
          <p:spPr>
            <a:xfrm>
              <a:off x="973291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 name="Google Shape;156;p14"/>
            <p:cNvSpPr/>
            <p:nvPr/>
          </p:nvSpPr>
          <p:spPr>
            <a:xfrm>
              <a:off x="1033251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 name="Google Shape;157;p14"/>
            <p:cNvSpPr/>
            <p:nvPr/>
          </p:nvSpPr>
          <p:spPr>
            <a:xfrm>
              <a:off x="10932111" y="3168519"/>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 name="Google Shape;158;p14"/>
            <p:cNvSpPr/>
            <p:nvPr/>
          </p:nvSpPr>
          <p:spPr>
            <a:xfrm>
              <a:off x="11531710"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 name="Google Shape;159;p14"/>
            <p:cNvSpPr/>
            <p:nvPr/>
          </p:nvSpPr>
          <p:spPr>
            <a:xfrm>
              <a:off x="12131309"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 name="Google Shape;160;p14"/>
            <p:cNvSpPr/>
            <p:nvPr/>
          </p:nvSpPr>
          <p:spPr>
            <a:xfrm>
              <a:off x="943311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 name="Google Shape;161;p14"/>
            <p:cNvSpPr/>
            <p:nvPr/>
          </p:nvSpPr>
          <p:spPr>
            <a:xfrm>
              <a:off x="10032714" y="368948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 name="Google Shape;162;p14"/>
            <p:cNvSpPr/>
            <p:nvPr/>
          </p:nvSpPr>
          <p:spPr>
            <a:xfrm>
              <a:off x="10632313"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 name="Google Shape;163;p14"/>
            <p:cNvSpPr/>
            <p:nvPr/>
          </p:nvSpPr>
          <p:spPr>
            <a:xfrm>
              <a:off x="11231912"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 name="Google Shape;164;p14"/>
            <p:cNvSpPr/>
            <p:nvPr/>
          </p:nvSpPr>
          <p:spPr>
            <a:xfrm>
              <a:off x="11831511" y="368948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 name="Google Shape;165;p14"/>
            <p:cNvSpPr/>
            <p:nvPr/>
          </p:nvSpPr>
          <p:spPr>
            <a:xfrm>
              <a:off x="913331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 name="Google Shape;166;p14"/>
            <p:cNvSpPr/>
            <p:nvPr/>
          </p:nvSpPr>
          <p:spPr>
            <a:xfrm>
              <a:off x="9732913"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 name="Google Shape;167;p14"/>
            <p:cNvSpPr/>
            <p:nvPr/>
          </p:nvSpPr>
          <p:spPr>
            <a:xfrm>
              <a:off x="1033251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8" name="Google Shape;168;p14"/>
            <p:cNvSpPr/>
            <p:nvPr/>
          </p:nvSpPr>
          <p:spPr>
            <a:xfrm>
              <a:off x="1093211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9" name="Google Shape;169;p14"/>
            <p:cNvSpPr/>
            <p:nvPr/>
          </p:nvSpPr>
          <p:spPr>
            <a:xfrm>
              <a:off x="11531710"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0" name="Google Shape;170;p14"/>
            <p:cNvSpPr/>
            <p:nvPr/>
          </p:nvSpPr>
          <p:spPr>
            <a:xfrm>
              <a:off x="12131309"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1" name="Google Shape;171;p14"/>
            <p:cNvSpPr/>
            <p:nvPr/>
          </p:nvSpPr>
          <p:spPr>
            <a:xfrm>
              <a:off x="8833513"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2" name="Google Shape;172;p14"/>
            <p:cNvSpPr/>
            <p:nvPr/>
          </p:nvSpPr>
          <p:spPr>
            <a:xfrm>
              <a:off x="9433112" y="473140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3" name="Google Shape;173;p14"/>
            <p:cNvSpPr/>
            <p:nvPr/>
          </p:nvSpPr>
          <p:spPr>
            <a:xfrm>
              <a:off x="10032711"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4" name="Google Shape;174;p14"/>
            <p:cNvSpPr/>
            <p:nvPr/>
          </p:nvSpPr>
          <p:spPr>
            <a:xfrm>
              <a:off x="10632310"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5" name="Google Shape;175;p14"/>
            <p:cNvSpPr/>
            <p:nvPr/>
          </p:nvSpPr>
          <p:spPr>
            <a:xfrm>
              <a:off x="11231909"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6" name="Google Shape;176;p14"/>
            <p:cNvSpPr/>
            <p:nvPr/>
          </p:nvSpPr>
          <p:spPr>
            <a:xfrm>
              <a:off x="11831508"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7" name="Google Shape;177;p14"/>
            <p:cNvSpPr/>
            <p:nvPr/>
          </p:nvSpPr>
          <p:spPr>
            <a:xfrm>
              <a:off x="8533715"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8" name="Google Shape;178;p14"/>
            <p:cNvSpPr/>
            <p:nvPr/>
          </p:nvSpPr>
          <p:spPr>
            <a:xfrm>
              <a:off x="913331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9" name="Google Shape;179;p14"/>
            <p:cNvSpPr/>
            <p:nvPr/>
          </p:nvSpPr>
          <p:spPr>
            <a:xfrm>
              <a:off x="9732913"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0" name="Google Shape;180;p14"/>
            <p:cNvSpPr/>
            <p:nvPr/>
          </p:nvSpPr>
          <p:spPr>
            <a:xfrm>
              <a:off x="1033251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1" name="Google Shape;181;p14"/>
            <p:cNvSpPr/>
            <p:nvPr/>
          </p:nvSpPr>
          <p:spPr>
            <a:xfrm>
              <a:off x="1093211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2" name="Google Shape;182;p14"/>
            <p:cNvSpPr/>
            <p:nvPr/>
          </p:nvSpPr>
          <p:spPr>
            <a:xfrm>
              <a:off x="11531710"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3" name="Google Shape;183;p14"/>
            <p:cNvSpPr/>
            <p:nvPr/>
          </p:nvSpPr>
          <p:spPr>
            <a:xfrm>
              <a:off x="12131309" y="525237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4" name="Google Shape;184;p14"/>
            <p:cNvSpPr/>
            <p:nvPr/>
          </p:nvSpPr>
          <p:spPr>
            <a:xfrm>
              <a:off x="8233915" y="577333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5" name="Google Shape;185;p14"/>
            <p:cNvSpPr/>
            <p:nvPr/>
          </p:nvSpPr>
          <p:spPr>
            <a:xfrm>
              <a:off x="8833514" y="577333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6" name="Google Shape;186;p14"/>
            <p:cNvSpPr/>
            <p:nvPr/>
          </p:nvSpPr>
          <p:spPr>
            <a:xfrm>
              <a:off x="9433113"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7" name="Google Shape;187;p14"/>
            <p:cNvSpPr/>
            <p:nvPr/>
          </p:nvSpPr>
          <p:spPr>
            <a:xfrm>
              <a:off x="10032712" y="5773335"/>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8" name="Google Shape;188;p14"/>
            <p:cNvSpPr/>
            <p:nvPr/>
          </p:nvSpPr>
          <p:spPr>
            <a:xfrm>
              <a:off x="10632311" y="577333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9" name="Google Shape;189;p14"/>
            <p:cNvSpPr/>
            <p:nvPr/>
          </p:nvSpPr>
          <p:spPr>
            <a:xfrm>
              <a:off x="11231910" y="5773335"/>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0" name="Google Shape;190;p14"/>
            <p:cNvSpPr/>
            <p:nvPr/>
          </p:nvSpPr>
          <p:spPr>
            <a:xfrm>
              <a:off x="11831509" y="5773335"/>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1" name="Google Shape;191;p14"/>
            <p:cNvSpPr/>
            <p:nvPr/>
          </p:nvSpPr>
          <p:spPr>
            <a:xfrm>
              <a:off x="7934114" y="629429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2" name="Google Shape;192;p14"/>
            <p:cNvSpPr/>
            <p:nvPr/>
          </p:nvSpPr>
          <p:spPr>
            <a:xfrm>
              <a:off x="8533713" y="6294298"/>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3" name="Google Shape;193;p14"/>
            <p:cNvSpPr/>
            <p:nvPr/>
          </p:nvSpPr>
          <p:spPr>
            <a:xfrm>
              <a:off x="9133312"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4" name="Google Shape;194;p14"/>
            <p:cNvSpPr/>
            <p:nvPr/>
          </p:nvSpPr>
          <p:spPr>
            <a:xfrm>
              <a:off x="973291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5" name="Google Shape;195;p14"/>
            <p:cNvSpPr/>
            <p:nvPr/>
          </p:nvSpPr>
          <p:spPr>
            <a:xfrm>
              <a:off x="1033251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6" name="Google Shape;196;p14"/>
            <p:cNvSpPr/>
            <p:nvPr/>
          </p:nvSpPr>
          <p:spPr>
            <a:xfrm>
              <a:off x="10932109"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7" name="Google Shape;197;p14"/>
            <p:cNvSpPr/>
            <p:nvPr/>
          </p:nvSpPr>
          <p:spPr>
            <a:xfrm>
              <a:off x="1153170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8" name="Google Shape;198;p14"/>
            <p:cNvSpPr/>
            <p:nvPr/>
          </p:nvSpPr>
          <p:spPr>
            <a:xfrm>
              <a:off x="6135321"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99" name="Google Shape;199;p14"/>
            <p:cNvSpPr/>
            <p:nvPr/>
          </p:nvSpPr>
          <p:spPr>
            <a:xfrm>
              <a:off x="58355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0" name="Google Shape;200;p14"/>
            <p:cNvSpPr/>
            <p:nvPr/>
          </p:nvSpPr>
          <p:spPr>
            <a:xfrm>
              <a:off x="12131309" y="6294298"/>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1" name="Google Shape;201;p14"/>
            <p:cNvSpPr/>
            <p:nvPr/>
          </p:nvSpPr>
          <p:spPr>
            <a:xfrm>
              <a:off x="139327"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2" name="Google Shape;202;p14"/>
            <p:cNvSpPr/>
            <p:nvPr/>
          </p:nvSpPr>
          <p:spPr>
            <a:xfrm>
              <a:off x="738926"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3" name="Google Shape;203;p14"/>
            <p:cNvSpPr/>
            <p:nvPr/>
          </p:nvSpPr>
          <p:spPr>
            <a:xfrm>
              <a:off x="1338525" y="42740"/>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4" name="Google Shape;204;p14"/>
            <p:cNvSpPr/>
            <p:nvPr/>
          </p:nvSpPr>
          <p:spPr>
            <a:xfrm>
              <a:off x="19381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5" name="Google Shape;205;p14"/>
            <p:cNvSpPr/>
            <p:nvPr/>
          </p:nvSpPr>
          <p:spPr>
            <a:xfrm>
              <a:off x="2537723"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6" name="Google Shape;206;p14"/>
            <p:cNvSpPr/>
            <p:nvPr/>
          </p:nvSpPr>
          <p:spPr>
            <a:xfrm>
              <a:off x="3137322"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7" name="Google Shape;207;p14"/>
            <p:cNvSpPr/>
            <p:nvPr/>
          </p:nvSpPr>
          <p:spPr>
            <a:xfrm>
              <a:off x="37369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8" name="Google Shape;208;p14"/>
            <p:cNvSpPr/>
            <p:nvPr/>
          </p:nvSpPr>
          <p:spPr>
            <a:xfrm>
              <a:off x="4336520"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09" name="Google Shape;209;p14"/>
            <p:cNvSpPr/>
            <p:nvPr/>
          </p:nvSpPr>
          <p:spPr>
            <a:xfrm>
              <a:off x="-160471" y="56370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0" name="Google Shape;210;p14"/>
            <p:cNvSpPr/>
            <p:nvPr/>
          </p:nvSpPr>
          <p:spPr>
            <a:xfrm>
              <a:off x="4391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1" name="Google Shape;211;p14"/>
            <p:cNvSpPr/>
            <p:nvPr/>
          </p:nvSpPr>
          <p:spPr>
            <a:xfrm>
              <a:off x="1038727" y="56370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2" name="Google Shape;212;p14"/>
            <p:cNvSpPr/>
            <p:nvPr/>
          </p:nvSpPr>
          <p:spPr>
            <a:xfrm>
              <a:off x="16383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3" name="Google Shape;213;p14"/>
            <p:cNvSpPr/>
            <p:nvPr/>
          </p:nvSpPr>
          <p:spPr>
            <a:xfrm>
              <a:off x="2237925" y="56370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4" name="Google Shape;214;p14"/>
            <p:cNvSpPr/>
            <p:nvPr/>
          </p:nvSpPr>
          <p:spPr>
            <a:xfrm>
              <a:off x="28375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5" name="Google Shape;215;p14"/>
            <p:cNvSpPr/>
            <p:nvPr/>
          </p:nvSpPr>
          <p:spPr>
            <a:xfrm>
              <a:off x="3437123" y="56370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6" name="Google Shape;216;p14"/>
            <p:cNvSpPr/>
            <p:nvPr/>
          </p:nvSpPr>
          <p:spPr>
            <a:xfrm>
              <a:off x="40367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7" name="Google Shape;217;p14"/>
            <p:cNvSpPr/>
            <p:nvPr/>
          </p:nvSpPr>
          <p:spPr>
            <a:xfrm>
              <a:off x="-460272"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8" name="Google Shape;218;p14"/>
            <p:cNvSpPr/>
            <p:nvPr/>
          </p:nvSpPr>
          <p:spPr>
            <a:xfrm>
              <a:off x="139327"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19" name="Google Shape;219;p14"/>
            <p:cNvSpPr/>
            <p:nvPr/>
          </p:nvSpPr>
          <p:spPr>
            <a:xfrm>
              <a:off x="738926" y="108466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0" name="Google Shape;220;p14"/>
            <p:cNvSpPr/>
            <p:nvPr/>
          </p:nvSpPr>
          <p:spPr>
            <a:xfrm>
              <a:off x="13385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1" name="Google Shape;221;p14"/>
            <p:cNvSpPr/>
            <p:nvPr/>
          </p:nvSpPr>
          <p:spPr>
            <a:xfrm>
              <a:off x="1938124"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2" name="Google Shape;222;p14"/>
            <p:cNvSpPr/>
            <p:nvPr/>
          </p:nvSpPr>
          <p:spPr>
            <a:xfrm>
              <a:off x="2537723" y="108466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3" name="Google Shape;223;p14"/>
            <p:cNvSpPr/>
            <p:nvPr/>
          </p:nvSpPr>
          <p:spPr>
            <a:xfrm>
              <a:off x="3137322" y="108466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4" name="Google Shape;224;p14"/>
            <p:cNvSpPr/>
            <p:nvPr/>
          </p:nvSpPr>
          <p:spPr>
            <a:xfrm>
              <a:off x="3736921" y="1084666"/>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5" name="Google Shape;225;p14"/>
            <p:cNvSpPr/>
            <p:nvPr/>
          </p:nvSpPr>
          <p:spPr>
            <a:xfrm>
              <a:off x="-160474" y="160562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6" name="Google Shape;226;p14"/>
            <p:cNvSpPr/>
            <p:nvPr/>
          </p:nvSpPr>
          <p:spPr>
            <a:xfrm>
              <a:off x="4391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7" name="Google Shape;227;p14"/>
            <p:cNvSpPr/>
            <p:nvPr/>
          </p:nvSpPr>
          <p:spPr>
            <a:xfrm>
              <a:off x="10387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8" name="Google Shape;228;p14"/>
            <p:cNvSpPr/>
            <p:nvPr/>
          </p:nvSpPr>
          <p:spPr>
            <a:xfrm>
              <a:off x="1638323" y="160562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29" name="Google Shape;229;p14"/>
            <p:cNvSpPr/>
            <p:nvPr/>
          </p:nvSpPr>
          <p:spPr>
            <a:xfrm>
              <a:off x="2237922" y="1605629"/>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0" name="Google Shape;230;p14"/>
            <p:cNvSpPr/>
            <p:nvPr/>
          </p:nvSpPr>
          <p:spPr>
            <a:xfrm>
              <a:off x="2837521"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1" name="Google Shape;231;p14"/>
            <p:cNvSpPr/>
            <p:nvPr/>
          </p:nvSpPr>
          <p:spPr>
            <a:xfrm>
              <a:off x="3437120" y="160562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2" name="Google Shape;232;p14"/>
            <p:cNvSpPr/>
            <p:nvPr/>
          </p:nvSpPr>
          <p:spPr>
            <a:xfrm>
              <a:off x="-460272"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3" name="Google Shape;233;p14"/>
            <p:cNvSpPr/>
            <p:nvPr/>
          </p:nvSpPr>
          <p:spPr>
            <a:xfrm>
              <a:off x="139327"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4" name="Google Shape;234;p14"/>
            <p:cNvSpPr/>
            <p:nvPr/>
          </p:nvSpPr>
          <p:spPr>
            <a:xfrm>
              <a:off x="7389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5" name="Google Shape;235;p14"/>
            <p:cNvSpPr/>
            <p:nvPr/>
          </p:nvSpPr>
          <p:spPr>
            <a:xfrm>
              <a:off x="1338525"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6" name="Google Shape;236;p14"/>
            <p:cNvSpPr/>
            <p:nvPr/>
          </p:nvSpPr>
          <p:spPr>
            <a:xfrm>
              <a:off x="1938124"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7" name="Google Shape;237;p14"/>
            <p:cNvSpPr/>
            <p:nvPr/>
          </p:nvSpPr>
          <p:spPr>
            <a:xfrm>
              <a:off x="2537723"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8" name="Google Shape;238;p14"/>
            <p:cNvSpPr/>
            <p:nvPr/>
          </p:nvSpPr>
          <p:spPr>
            <a:xfrm>
              <a:off x="3137322" y="2126593"/>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 name="Google Shape;239;p14"/>
            <p:cNvSpPr/>
            <p:nvPr/>
          </p:nvSpPr>
          <p:spPr>
            <a:xfrm>
              <a:off x="-160473" y="264755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 name="Google Shape;240;p14"/>
            <p:cNvSpPr/>
            <p:nvPr/>
          </p:nvSpPr>
          <p:spPr>
            <a:xfrm>
              <a:off x="439126"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 name="Google Shape;241;p14"/>
            <p:cNvSpPr/>
            <p:nvPr/>
          </p:nvSpPr>
          <p:spPr>
            <a:xfrm>
              <a:off x="1038725" y="264755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 name="Google Shape;242;p14"/>
            <p:cNvSpPr/>
            <p:nvPr/>
          </p:nvSpPr>
          <p:spPr>
            <a:xfrm>
              <a:off x="1638324"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 name="Google Shape;243;p14"/>
            <p:cNvSpPr/>
            <p:nvPr/>
          </p:nvSpPr>
          <p:spPr>
            <a:xfrm>
              <a:off x="2237923"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 name="Google Shape;244;p14"/>
            <p:cNvSpPr/>
            <p:nvPr/>
          </p:nvSpPr>
          <p:spPr>
            <a:xfrm>
              <a:off x="28375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 name="Google Shape;245;p14"/>
            <p:cNvSpPr/>
            <p:nvPr/>
          </p:nvSpPr>
          <p:spPr>
            <a:xfrm>
              <a:off x="-460274"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 name="Google Shape;246;p14"/>
            <p:cNvSpPr/>
            <p:nvPr/>
          </p:nvSpPr>
          <p:spPr>
            <a:xfrm>
              <a:off x="139325" y="316851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 name="Google Shape;247;p14"/>
            <p:cNvSpPr/>
            <p:nvPr/>
          </p:nvSpPr>
          <p:spPr>
            <a:xfrm>
              <a:off x="738924"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 name="Google Shape;248;p14"/>
            <p:cNvSpPr/>
            <p:nvPr/>
          </p:nvSpPr>
          <p:spPr>
            <a:xfrm>
              <a:off x="13385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 name="Google Shape;249;p14"/>
            <p:cNvSpPr/>
            <p:nvPr/>
          </p:nvSpPr>
          <p:spPr>
            <a:xfrm>
              <a:off x="19381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 name="Google Shape;250;p14"/>
            <p:cNvSpPr/>
            <p:nvPr/>
          </p:nvSpPr>
          <p:spPr>
            <a:xfrm>
              <a:off x="2537721"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 name="Google Shape;251;p14"/>
            <p:cNvSpPr/>
            <p:nvPr/>
          </p:nvSpPr>
          <p:spPr>
            <a:xfrm>
              <a:off x="-16047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 name="Google Shape;252;p14"/>
            <p:cNvSpPr/>
            <p:nvPr/>
          </p:nvSpPr>
          <p:spPr>
            <a:xfrm>
              <a:off x="439126"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 name="Google Shape;253;p14"/>
            <p:cNvSpPr/>
            <p:nvPr/>
          </p:nvSpPr>
          <p:spPr>
            <a:xfrm>
              <a:off x="1038725"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 name="Google Shape;254;p14"/>
            <p:cNvSpPr/>
            <p:nvPr/>
          </p:nvSpPr>
          <p:spPr>
            <a:xfrm>
              <a:off x="1638324"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 name="Google Shape;255;p14"/>
            <p:cNvSpPr/>
            <p:nvPr/>
          </p:nvSpPr>
          <p:spPr>
            <a:xfrm>
              <a:off x="2237923"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 name="Google Shape;256;p14"/>
            <p:cNvSpPr/>
            <p:nvPr/>
          </p:nvSpPr>
          <p:spPr>
            <a:xfrm>
              <a:off x="-460274"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 name="Google Shape;257;p14"/>
            <p:cNvSpPr/>
            <p:nvPr/>
          </p:nvSpPr>
          <p:spPr>
            <a:xfrm>
              <a:off x="1393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 name="Google Shape;258;p14"/>
            <p:cNvSpPr/>
            <p:nvPr/>
          </p:nvSpPr>
          <p:spPr>
            <a:xfrm>
              <a:off x="738924"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 name="Google Shape;259;p14"/>
            <p:cNvSpPr/>
            <p:nvPr/>
          </p:nvSpPr>
          <p:spPr>
            <a:xfrm>
              <a:off x="1338523" y="421044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 name="Google Shape;260;p14"/>
            <p:cNvSpPr/>
            <p:nvPr/>
          </p:nvSpPr>
          <p:spPr>
            <a:xfrm>
              <a:off x="1938122"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 name="Google Shape;261;p14"/>
            <p:cNvSpPr/>
            <p:nvPr/>
          </p:nvSpPr>
          <p:spPr>
            <a:xfrm>
              <a:off x="-160476"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 name="Google Shape;262;p14"/>
            <p:cNvSpPr/>
            <p:nvPr/>
          </p:nvSpPr>
          <p:spPr>
            <a:xfrm>
              <a:off x="439123"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 name="Google Shape;263;p14"/>
            <p:cNvSpPr/>
            <p:nvPr/>
          </p:nvSpPr>
          <p:spPr>
            <a:xfrm>
              <a:off x="10387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 name="Google Shape;264;p14"/>
            <p:cNvSpPr/>
            <p:nvPr/>
          </p:nvSpPr>
          <p:spPr>
            <a:xfrm>
              <a:off x="1638321" y="4731408"/>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 name="Google Shape;265;p14"/>
            <p:cNvSpPr/>
            <p:nvPr/>
          </p:nvSpPr>
          <p:spPr>
            <a:xfrm>
              <a:off x="-460274"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 name="Google Shape;266;p14"/>
            <p:cNvSpPr/>
            <p:nvPr/>
          </p:nvSpPr>
          <p:spPr>
            <a:xfrm>
              <a:off x="139325"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 name="Google Shape;267;p14"/>
            <p:cNvSpPr/>
            <p:nvPr/>
          </p:nvSpPr>
          <p:spPr>
            <a:xfrm>
              <a:off x="738924"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 name="Google Shape;268;p14"/>
            <p:cNvSpPr/>
            <p:nvPr/>
          </p:nvSpPr>
          <p:spPr>
            <a:xfrm>
              <a:off x="1338523"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 name="Google Shape;269;p14"/>
            <p:cNvSpPr/>
            <p:nvPr/>
          </p:nvSpPr>
          <p:spPr>
            <a:xfrm>
              <a:off x="-160475"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 name="Google Shape;270;p14"/>
            <p:cNvSpPr/>
            <p:nvPr/>
          </p:nvSpPr>
          <p:spPr>
            <a:xfrm>
              <a:off x="439124" y="577333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 name="Google Shape;271;p14"/>
            <p:cNvSpPr/>
            <p:nvPr/>
          </p:nvSpPr>
          <p:spPr>
            <a:xfrm>
              <a:off x="1038723" y="5773335"/>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 name="Google Shape;272;p14"/>
            <p:cNvSpPr/>
            <p:nvPr/>
          </p:nvSpPr>
          <p:spPr>
            <a:xfrm>
              <a:off x="-460276"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 name="Google Shape;273;p14"/>
            <p:cNvSpPr/>
            <p:nvPr/>
          </p:nvSpPr>
          <p:spPr>
            <a:xfrm>
              <a:off x="1393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 name="Google Shape;274;p14"/>
            <p:cNvSpPr/>
            <p:nvPr/>
          </p:nvSpPr>
          <p:spPr>
            <a:xfrm>
              <a:off x="738922"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 name="Google Shape;275;p14"/>
            <p:cNvSpPr/>
            <p:nvPr/>
          </p:nvSpPr>
          <p:spPr>
            <a:xfrm>
              <a:off x="4936119" y="42740"/>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 name="Google Shape;276;p14"/>
            <p:cNvSpPr/>
            <p:nvPr/>
          </p:nvSpPr>
          <p:spPr>
            <a:xfrm>
              <a:off x="55357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 name="Google Shape;277;p14"/>
            <p:cNvSpPr/>
            <p:nvPr/>
          </p:nvSpPr>
          <p:spPr>
            <a:xfrm>
              <a:off x="4636321" y="56370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 name="Google Shape;278;p14"/>
            <p:cNvSpPr/>
            <p:nvPr/>
          </p:nvSpPr>
          <p:spPr>
            <a:xfrm>
              <a:off x="5235920" y="563703"/>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 name="Google Shape;279;p14"/>
            <p:cNvSpPr/>
            <p:nvPr/>
          </p:nvSpPr>
          <p:spPr>
            <a:xfrm>
              <a:off x="43365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 name="Google Shape;280;p14"/>
            <p:cNvSpPr/>
            <p:nvPr/>
          </p:nvSpPr>
          <p:spPr>
            <a:xfrm>
              <a:off x="49361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 name="Google Shape;281;p14"/>
            <p:cNvSpPr/>
            <p:nvPr/>
          </p:nvSpPr>
          <p:spPr>
            <a:xfrm>
              <a:off x="5535718" y="1084666"/>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 name="Google Shape;282;p14"/>
            <p:cNvSpPr/>
            <p:nvPr/>
          </p:nvSpPr>
          <p:spPr>
            <a:xfrm>
              <a:off x="4036719"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 name="Google Shape;283;p14"/>
            <p:cNvSpPr/>
            <p:nvPr/>
          </p:nvSpPr>
          <p:spPr>
            <a:xfrm>
              <a:off x="4636318" y="1605629"/>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 name="Google Shape;284;p14"/>
            <p:cNvSpPr/>
            <p:nvPr/>
          </p:nvSpPr>
          <p:spPr>
            <a:xfrm>
              <a:off x="5235917" y="160562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 name="Google Shape;285;p14"/>
            <p:cNvSpPr/>
            <p:nvPr/>
          </p:nvSpPr>
          <p:spPr>
            <a:xfrm>
              <a:off x="3736921" y="2126593"/>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 name="Google Shape;286;p14"/>
            <p:cNvSpPr/>
            <p:nvPr/>
          </p:nvSpPr>
          <p:spPr>
            <a:xfrm>
              <a:off x="4336520"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 name="Google Shape;287;p14"/>
            <p:cNvSpPr/>
            <p:nvPr/>
          </p:nvSpPr>
          <p:spPr>
            <a:xfrm>
              <a:off x="4936119" y="2126593"/>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 name="Google Shape;288;p14"/>
            <p:cNvSpPr/>
            <p:nvPr/>
          </p:nvSpPr>
          <p:spPr>
            <a:xfrm>
              <a:off x="55357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 name="Google Shape;289;p14"/>
            <p:cNvSpPr/>
            <p:nvPr/>
          </p:nvSpPr>
          <p:spPr>
            <a:xfrm>
              <a:off x="3437121" y="2647556"/>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 name="Google Shape;290;p14"/>
            <p:cNvSpPr/>
            <p:nvPr/>
          </p:nvSpPr>
          <p:spPr>
            <a:xfrm>
              <a:off x="4036720" y="2647556"/>
              <a:ext cx="521100" cy="521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 name="Google Shape;291;p14"/>
            <p:cNvSpPr/>
            <p:nvPr/>
          </p:nvSpPr>
          <p:spPr>
            <a:xfrm>
              <a:off x="4636319" y="2647556"/>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 name="Google Shape;292;p14"/>
            <p:cNvSpPr/>
            <p:nvPr/>
          </p:nvSpPr>
          <p:spPr>
            <a:xfrm>
              <a:off x="5235918" y="2647556"/>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 name="Google Shape;293;p14"/>
            <p:cNvSpPr/>
            <p:nvPr/>
          </p:nvSpPr>
          <p:spPr>
            <a:xfrm>
              <a:off x="3137320" y="3168519"/>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 name="Google Shape;294;p14"/>
            <p:cNvSpPr/>
            <p:nvPr/>
          </p:nvSpPr>
          <p:spPr>
            <a:xfrm>
              <a:off x="3736919"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 name="Google Shape;295;p14"/>
            <p:cNvSpPr/>
            <p:nvPr/>
          </p:nvSpPr>
          <p:spPr>
            <a:xfrm>
              <a:off x="43365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 name="Google Shape;296;p14"/>
            <p:cNvSpPr/>
            <p:nvPr/>
          </p:nvSpPr>
          <p:spPr>
            <a:xfrm>
              <a:off x="4936117" y="3168519"/>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 name="Google Shape;297;p14"/>
            <p:cNvSpPr/>
            <p:nvPr/>
          </p:nvSpPr>
          <p:spPr>
            <a:xfrm>
              <a:off x="5535716" y="3168519"/>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 name="Google Shape;298;p14"/>
            <p:cNvSpPr/>
            <p:nvPr/>
          </p:nvSpPr>
          <p:spPr>
            <a:xfrm>
              <a:off x="28375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9" name="Google Shape;299;p14"/>
            <p:cNvSpPr/>
            <p:nvPr/>
          </p:nvSpPr>
          <p:spPr>
            <a:xfrm>
              <a:off x="3437121" y="368948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 name="Google Shape;300;p14"/>
            <p:cNvSpPr/>
            <p:nvPr/>
          </p:nvSpPr>
          <p:spPr>
            <a:xfrm>
              <a:off x="4036720"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 name="Google Shape;301;p14"/>
            <p:cNvSpPr/>
            <p:nvPr/>
          </p:nvSpPr>
          <p:spPr>
            <a:xfrm>
              <a:off x="4636319" y="368948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 name="Google Shape;302;p14"/>
            <p:cNvSpPr/>
            <p:nvPr/>
          </p:nvSpPr>
          <p:spPr>
            <a:xfrm>
              <a:off x="5235918" y="368948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 name="Google Shape;303;p14"/>
            <p:cNvSpPr/>
            <p:nvPr/>
          </p:nvSpPr>
          <p:spPr>
            <a:xfrm>
              <a:off x="2537721" y="421044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 name="Google Shape;304;p14"/>
            <p:cNvSpPr/>
            <p:nvPr/>
          </p:nvSpPr>
          <p:spPr>
            <a:xfrm>
              <a:off x="3137320"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 name="Google Shape;305;p14"/>
            <p:cNvSpPr/>
            <p:nvPr/>
          </p:nvSpPr>
          <p:spPr>
            <a:xfrm>
              <a:off x="3736919" y="4210445"/>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 name="Google Shape;306;p14"/>
            <p:cNvSpPr/>
            <p:nvPr/>
          </p:nvSpPr>
          <p:spPr>
            <a:xfrm>
              <a:off x="4336518" y="421044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 name="Google Shape;307;p14"/>
            <p:cNvSpPr/>
            <p:nvPr/>
          </p:nvSpPr>
          <p:spPr>
            <a:xfrm>
              <a:off x="49361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 name="Google Shape;308;p14"/>
            <p:cNvSpPr/>
            <p:nvPr/>
          </p:nvSpPr>
          <p:spPr>
            <a:xfrm>
              <a:off x="55357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 name="Google Shape;309;p14"/>
            <p:cNvSpPr/>
            <p:nvPr/>
          </p:nvSpPr>
          <p:spPr>
            <a:xfrm>
              <a:off x="2237920" y="473140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 name="Google Shape;310;p14"/>
            <p:cNvSpPr/>
            <p:nvPr/>
          </p:nvSpPr>
          <p:spPr>
            <a:xfrm>
              <a:off x="2837519"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 name="Google Shape;311;p14"/>
            <p:cNvSpPr/>
            <p:nvPr/>
          </p:nvSpPr>
          <p:spPr>
            <a:xfrm>
              <a:off x="34371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 name="Google Shape;312;p14"/>
            <p:cNvSpPr/>
            <p:nvPr/>
          </p:nvSpPr>
          <p:spPr>
            <a:xfrm>
              <a:off x="40367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 name="Google Shape;313;p14"/>
            <p:cNvSpPr/>
            <p:nvPr/>
          </p:nvSpPr>
          <p:spPr>
            <a:xfrm>
              <a:off x="46363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 name="Google Shape;314;p14"/>
            <p:cNvSpPr/>
            <p:nvPr/>
          </p:nvSpPr>
          <p:spPr>
            <a:xfrm>
              <a:off x="5235915" y="473140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 name="Google Shape;315;p14"/>
            <p:cNvSpPr/>
            <p:nvPr/>
          </p:nvSpPr>
          <p:spPr>
            <a:xfrm>
              <a:off x="1938122"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 name="Google Shape;316;p14"/>
            <p:cNvSpPr/>
            <p:nvPr/>
          </p:nvSpPr>
          <p:spPr>
            <a:xfrm>
              <a:off x="2537721" y="5252372"/>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 name="Google Shape;317;p14"/>
            <p:cNvSpPr/>
            <p:nvPr/>
          </p:nvSpPr>
          <p:spPr>
            <a:xfrm>
              <a:off x="3137320"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 name="Google Shape;318;p14"/>
            <p:cNvSpPr/>
            <p:nvPr/>
          </p:nvSpPr>
          <p:spPr>
            <a:xfrm>
              <a:off x="3736919"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 name="Google Shape;319;p14"/>
            <p:cNvSpPr/>
            <p:nvPr/>
          </p:nvSpPr>
          <p:spPr>
            <a:xfrm>
              <a:off x="4336518" y="5252372"/>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 name="Google Shape;320;p14"/>
            <p:cNvSpPr/>
            <p:nvPr/>
          </p:nvSpPr>
          <p:spPr>
            <a:xfrm>
              <a:off x="49361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 name="Google Shape;321;p14"/>
            <p:cNvSpPr/>
            <p:nvPr/>
          </p:nvSpPr>
          <p:spPr>
            <a:xfrm>
              <a:off x="5535716" y="5252372"/>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 name="Google Shape;322;p14"/>
            <p:cNvSpPr/>
            <p:nvPr/>
          </p:nvSpPr>
          <p:spPr>
            <a:xfrm>
              <a:off x="16383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 name="Google Shape;323;p14"/>
            <p:cNvSpPr/>
            <p:nvPr/>
          </p:nvSpPr>
          <p:spPr>
            <a:xfrm>
              <a:off x="22379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 name="Google Shape;324;p14"/>
            <p:cNvSpPr/>
            <p:nvPr/>
          </p:nvSpPr>
          <p:spPr>
            <a:xfrm>
              <a:off x="2837520" y="5773335"/>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 name="Google Shape;325;p14"/>
            <p:cNvSpPr/>
            <p:nvPr/>
          </p:nvSpPr>
          <p:spPr>
            <a:xfrm>
              <a:off x="3437119"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 name="Google Shape;326;p14"/>
            <p:cNvSpPr/>
            <p:nvPr/>
          </p:nvSpPr>
          <p:spPr>
            <a:xfrm>
              <a:off x="4036718" y="5773335"/>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 name="Google Shape;327;p14"/>
            <p:cNvSpPr/>
            <p:nvPr/>
          </p:nvSpPr>
          <p:spPr>
            <a:xfrm>
              <a:off x="46363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 name="Google Shape;328;p14"/>
            <p:cNvSpPr/>
            <p:nvPr/>
          </p:nvSpPr>
          <p:spPr>
            <a:xfrm>
              <a:off x="5235916" y="5773335"/>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 name="Google Shape;329;p14"/>
            <p:cNvSpPr/>
            <p:nvPr/>
          </p:nvSpPr>
          <p:spPr>
            <a:xfrm>
              <a:off x="1338521"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0" name="Google Shape;330;p14"/>
            <p:cNvSpPr/>
            <p:nvPr/>
          </p:nvSpPr>
          <p:spPr>
            <a:xfrm>
              <a:off x="1938120" y="6294298"/>
              <a:ext cx="521100" cy="5211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 name="Google Shape;331;p14"/>
            <p:cNvSpPr/>
            <p:nvPr/>
          </p:nvSpPr>
          <p:spPr>
            <a:xfrm>
              <a:off x="25377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 name="Google Shape;332;p14"/>
            <p:cNvSpPr/>
            <p:nvPr/>
          </p:nvSpPr>
          <p:spPr>
            <a:xfrm>
              <a:off x="31373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 name="Google Shape;333;p14"/>
            <p:cNvSpPr/>
            <p:nvPr/>
          </p:nvSpPr>
          <p:spPr>
            <a:xfrm>
              <a:off x="3736917"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 name="Google Shape;334;p14"/>
            <p:cNvSpPr/>
            <p:nvPr/>
          </p:nvSpPr>
          <p:spPr>
            <a:xfrm>
              <a:off x="43365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 name="Google Shape;335;p14"/>
            <p:cNvSpPr/>
            <p:nvPr/>
          </p:nvSpPr>
          <p:spPr>
            <a:xfrm>
              <a:off x="4936115" y="6294298"/>
              <a:ext cx="521100" cy="5211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 name="Google Shape;336;p14"/>
            <p:cNvSpPr/>
            <p:nvPr/>
          </p:nvSpPr>
          <p:spPr>
            <a:xfrm>
              <a:off x="-460272" y="42740"/>
              <a:ext cx="521100" cy="5211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 name="Google Shape;337;p14"/>
            <p:cNvSpPr/>
            <p:nvPr/>
          </p:nvSpPr>
          <p:spPr>
            <a:xfrm>
              <a:off x="5535716" y="6294298"/>
              <a:ext cx="521100" cy="5211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338" name="Google Shape;338;p14"/>
          <p:cNvSpPr/>
          <p:nvPr/>
        </p:nvSpPr>
        <p:spPr>
          <a:xfrm>
            <a:off x="4572000" y="2382"/>
            <a:ext cx="4572000" cy="51411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 name="Google Shape;339;p14"/>
          <p:cNvSpPr txBox="1">
            <a:spLocks noGrp="1"/>
          </p:cNvSpPr>
          <p:nvPr>
            <p:ph type="body" idx="1"/>
          </p:nvPr>
        </p:nvSpPr>
        <p:spPr>
          <a:xfrm>
            <a:off x="4916593" y="2330888"/>
            <a:ext cx="3895200" cy="22983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300"/>
              <a:buNone/>
              <a:defRPr sz="3300" b="0">
                <a:solidFill>
                  <a:schemeClr val="lt1"/>
                </a:solidFill>
                <a:latin typeface="Georgia"/>
                <a:ea typeface="Georgia"/>
                <a:cs typeface="Georgia"/>
                <a:sym typeface="Georgia"/>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2262"/>
        <p:cNvGrpSpPr/>
        <p:nvPr/>
      </p:nvGrpSpPr>
      <p:grpSpPr>
        <a:xfrm>
          <a:off x="0" y="0"/>
          <a:ext cx="0" cy="0"/>
          <a:chOff x="0" y="0"/>
          <a:chExt cx="0" cy="0"/>
        </a:xfrm>
      </p:grpSpPr>
      <p:sp>
        <p:nvSpPr>
          <p:cNvPr id="2263" name="Google Shape;2263;p132"/>
          <p:cNvSpPr>
            <a:spLocks noGrp="1"/>
          </p:cNvSpPr>
          <p:nvPr>
            <p:ph type="pic" idx="2"/>
          </p:nvPr>
        </p:nvSpPr>
        <p:spPr>
          <a:xfrm>
            <a:off x="3827369" y="0"/>
            <a:ext cx="5316600" cy="5143500"/>
          </a:xfrm>
          <a:prstGeom prst="rect">
            <a:avLst/>
          </a:prstGeom>
          <a:solidFill>
            <a:srgbClr val="DEDEDE"/>
          </a:solidFill>
          <a:ln>
            <a:noFill/>
          </a:ln>
        </p:spPr>
      </p:sp>
      <p:grpSp>
        <p:nvGrpSpPr>
          <p:cNvPr id="2264" name="Google Shape;2264;p132"/>
          <p:cNvGrpSpPr/>
          <p:nvPr/>
        </p:nvGrpSpPr>
        <p:grpSpPr>
          <a:xfrm>
            <a:off x="0" y="0"/>
            <a:ext cx="6685577" cy="5143501"/>
            <a:chOff x="0" y="0"/>
            <a:chExt cx="8914102" cy="6858001"/>
          </a:xfrm>
        </p:grpSpPr>
        <p:sp>
          <p:nvSpPr>
            <p:cNvPr id="2265" name="Google Shape;2265;p13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66" name="Google Shape;2266;p132"/>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2267" name="Google Shape;2267;p132"/>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8" name="Google Shape;2268;p132"/>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2269"/>
        <p:cNvGrpSpPr/>
        <p:nvPr/>
      </p:nvGrpSpPr>
      <p:grpSpPr>
        <a:xfrm>
          <a:off x="0" y="0"/>
          <a:ext cx="0" cy="0"/>
          <a:chOff x="0" y="0"/>
          <a:chExt cx="0" cy="0"/>
        </a:xfrm>
      </p:grpSpPr>
      <p:sp>
        <p:nvSpPr>
          <p:cNvPr id="2270" name="Google Shape;2270;p133"/>
          <p:cNvSpPr>
            <a:spLocks noGrp="1"/>
          </p:cNvSpPr>
          <p:nvPr>
            <p:ph type="pic" idx="2"/>
          </p:nvPr>
        </p:nvSpPr>
        <p:spPr>
          <a:xfrm>
            <a:off x="4000500" y="0"/>
            <a:ext cx="5143500" cy="5143500"/>
          </a:xfrm>
          <a:prstGeom prst="rect">
            <a:avLst/>
          </a:prstGeom>
          <a:solidFill>
            <a:srgbClr val="DEDEDE"/>
          </a:solidFill>
          <a:ln>
            <a:noFill/>
          </a:ln>
        </p:spPr>
      </p:sp>
      <p:sp>
        <p:nvSpPr>
          <p:cNvPr id="2271" name="Google Shape;2271;p133"/>
          <p:cNvSpPr txBox="1">
            <a:spLocks noGrp="1"/>
          </p:cNvSpPr>
          <p:nvPr>
            <p:ph type="ctrTitle"/>
          </p:nvPr>
        </p:nvSpPr>
        <p:spPr>
          <a:xfrm>
            <a:off x="332186" y="563166"/>
            <a:ext cx="3506400" cy="20085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3300"/>
              <a:buFont typeface="Georgia"/>
              <a:buNone/>
              <a:defRPr sz="33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2" name="Google Shape;2272;p133"/>
          <p:cNvSpPr txBox="1">
            <a:spLocks noGrp="1"/>
          </p:cNvSpPr>
          <p:nvPr>
            <p:ph type="subTitle" idx="1"/>
          </p:nvPr>
        </p:nvSpPr>
        <p:spPr>
          <a:xfrm>
            <a:off x="332185" y="2967139"/>
            <a:ext cx="35064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sp>
        <p:nvSpPr>
          <p:cNvPr id="2273" name="Google Shape;2273;p133"/>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74" name="Google Shape;2274;p133"/>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275" name="Google Shape;2275;p133"/>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only with Subtitle and Source">
  <p:cSld name="Title only with Subtitle and Source">
    <p:spTree>
      <p:nvGrpSpPr>
        <p:cNvPr id="1" name="Shape 2276"/>
        <p:cNvGrpSpPr/>
        <p:nvPr/>
      </p:nvGrpSpPr>
      <p:grpSpPr>
        <a:xfrm>
          <a:off x="0" y="0"/>
          <a:ext cx="0" cy="0"/>
          <a:chOff x="0" y="0"/>
          <a:chExt cx="0" cy="0"/>
        </a:xfrm>
      </p:grpSpPr>
      <p:sp>
        <p:nvSpPr>
          <p:cNvPr id="2277" name="Google Shape;2277;p134"/>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8" name="Google Shape;2278;p134"/>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79" name="Google Shape;2279;p134"/>
          <p:cNvSpPr txBox="1">
            <a:spLocks noGrp="1"/>
          </p:cNvSpPr>
          <p:nvPr>
            <p:ph type="subTitle" idx="1"/>
          </p:nvPr>
        </p:nvSpPr>
        <p:spPr>
          <a:xfrm>
            <a:off x="332184" y="789224"/>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2280" name="Google Shape;2280;p134"/>
          <p:cNvSpPr txBox="1">
            <a:spLocks noGrp="1"/>
          </p:cNvSpPr>
          <p:nvPr>
            <p:ph type="body" idx="2"/>
          </p:nvPr>
        </p:nvSpPr>
        <p:spPr>
          <a:xfrm>
            <a:off x="332185" y="4671594"/>
            <a:ext cx="8479500" cy="86700"/>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0"/>
              </a:spcBef>
              <a:spcAft>
                <a:spcPts val="0"/>
              </a:spcAft>
              <a:buClr>
                <a:schemeClr val="dk1"/>
              </a:buClr>
              <a:buSzPts val="600"/>
              <a:buNone/>
              <a:defRPr sz="600" b="0">
                <a:solidFill>
                  <a:schemeClr val="dk1"/>
                </a:solidFill>
              </a:defRPr>
            </a:lvl1pPr>
            <a:lvl2pPr marL="914400" lvl="1" indent="-228600" algn="l">
              <a:lnSpc>
                <a:spcPct val="100000"/>
              </a:lnSpc>
              <a:spcBef>
                <a:spcPts val="0"/>
              </a:spcBef>
              <a:spcAft>
                <a:spcPts val="0"/>
              </a:spcAft>
              <a:buClr>
                <a:schemeClr val="dk1"/>
              </a:buClr>
              <a:buSzPts val="600"/>
              <a:buNone/>
              <a:defRPr sz="600">
                <a:solidFill>
                  <a:schemeClr val="dk1"/>
                </a:solidFill>
              </a:defRPr>
            </a:lvl2pPr>
            <a:lvl3pPr marL="1371600" lvl="2" indent="-266700" algn="l">
              <a:lnSpc>
                <a:spcPct val="100000"/>
              </a:lnSpc>
              <a:spcBef>
                <a:spcPts val="500"/>
              </a:spcBef>
              <a:spcAft>
                <a:spcPts val="0"/>
              </a:spcAft>
              <a:buClr>
                <a:schemeClr val="dk1"/>
              </a:buClr>
              <a:buSzPts val="600"/>
              <a:buChar char="•"/>
              <a:defRPr sz="600">
                <a:solidFill>
                  <a:schemeClr val="dk1"/>
                </a:solidFill>
              </a:defRPr>
            </a:lvl3pPr>
            <a:lvl4pPr marL="1828800" lvl="3" indent="-266700" algn="l">
              <a:lnSpc>
                <a:spcPct val="100000"/>
              </a:lnSpc>
              <a:spcBef>
                <a:spcPts val="500"/>
              </a:spcBef>
              <a:spcAft>
                <a:spcPts val="0"/>
              </a:spcAft>
              <a:buClr>
                <a:schemeClr val="dk1"/>
              </a:buClr>
              <a:buSzPts val="600"/>
              <a:buChar char="–"/>
              <a:defRPr sz="600">
                <a:solidFill>
                  <a:schemeClr val="dk1"/>
                </a:solidFill>
              </a:defRPr>
            </a:lvl4pPr>
            <a:lvl5pPr marL="2286000" lvl="4" indent="-266700" algn="l">
              <a:lnSpc>
                <a:spcPct val="100000"/>
              </a:lnSpc>
              <a:spcBef>
                <a:spcPts val="500"/>
              </a:spcBef>
              <a:spcAft>
                <a:spcPts val="0"/>
              </a:spcAft>
              <a:buClr>
                <a:schemeClr val="dk1"/>
              </a:buClr>
              <a:buSzPts val="600"/>
              <a:buChar char="•"/>
              <a:defRPr sz="600">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abulaRasa">
  <p:cSld name="TabulaRasa">
    <p:spTree>
      <p:nvGrpSpPr>
        <p:cNvPr id="1" name="Shape 2281"/>
        <p:cNvGrpSpPr/>
        <p:nvPr/>
      </p:nvGrpSpPr>
      <p:grpSpPr>
        <a:xfrm>
          <a:off x="0" y="0"/>
          <a:ext cx="0" cy="0"/>
          <a:chOff x="0" y="0"/>
          <a:chExt cx="0" cy="0"/>
        </a:xfrm>
      </p:grpSpPr>
      <p:sp>
        <p:nvSpPr>
          <p:cNvPr id="2282" name="Google Shape;2282;p135"/>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283"/>
        <p:cNvGrpSpPr/>
        <p:nvPr/>
      </p:nvGrpSpPr>
      <p:grpSpPr>
        <a:xfrm>
          <a:off x="0" y="0"/>
          <a:ext cx="0" cy="0"/>
          <a:chOff x="0" y="0"/>
          <a:chExt cx="0" cy="0"/>
        </a:xfrm>
      </p:grpSpPr>
      <p:sp>
        <p:nvSpPr>
          <p:cNvPr id="2284" name="Google Shape;2284;p136"/>
          <p:cNvSpPr>
            <a:spLocks noGrp="1"/>
          </p:cNvSpPr>
          <p:nvPr>
            <p:ph type="pic" idx="2"/>
          </p:nvPr>
        </p:nvSpPr>
        <p:spPr>
          <a:xfrm>
            <a:off x="4572000" y="0"/>
            <a:ext cx="4572000" cy="5143500"/>
          </a:xfrm>
          <a:prstGeom prst="rect">
            <a:avLst/>
          </a:prstGeom>
          <a:solidFill>
            <a:srgbClr val="DEDEDE"/>
          </a:solidFill>
          <a:ln>
            <a:noFill/>
          </a:ln>
        </p:spPr>
      </p:sp>
      <p:sp>
        <p:nvSpPr>
          <p:cNvPr id="2285" name="Google Shape;2285;p136"/>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6" name="Google Shape;2286;p136"/>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87" name="Google Shape;2287;p136"/>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and Image a la Digital">
  <p:cSld name="Content and Image a la Digital">
    <p:spTree>
      <p:nvGrpSpPr>
        <p:cNvPr id="1" name="Shape 2288"/>
        <p:cNvGrpSpPr/>
        <p:nvPr/>
      </p:nvGrpSpPr>
      <p:grpSpPr>
        <a:xfrm>
          <a:off x="0" y="0"/>
          <a:ext cx="0" cy="0"/>
          <a:chOff x="0" y="0"/>
          <a:chExt cx="0" cy="0"/>
        </a:xfrm>
      </p:grpSpPr>
      <p:sp>
        <p:nvSpPr>
          <p:cNvPr id="2289" name="Google Shape;2289;p137"/>
          <p:cNvSpPr txBox="1">
            <a:spLocks noGrp="1"/>
          </p:cNvSpPr>
          <p:nvPr>
            <p:ph type="title"/>
          </p:nvPr>
        </p:nvSpPr>
        <p:spPr>
          <a:xfrm>
            <a:off x="4038600" y="324001"/>
            <a:ext cx="4773300" cy="742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0" name="Google Shape;2290;p137"/>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91" name="Google Shape;2291;p137"/>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 and Image a la Digital with Subtitle">
  <p:cSld name="Content and Image a la Digital with Subtitle">
    <p:spTree>
      <p:nvGrpSpPr>
        <p:cNvPr id="1" name="Shape 2292"/>
        <p:cNvGrpSpPr/>
        <p:nvPr/>
      </p:nvGrpSpPr>
      <p:grpSpPr>
        <a:xfrm>
          <a:off x="0" y="0"/>
          <a:ext cx="0" cy="0"/>
          <a:chOff x="0" y="0"/>
          <a:chExt cx="0" cy="0"/>
        </a:xfrm>
      </p:grpSpPr>
      <p:sp>
        <p:nvSpPr>
          <p:cNvPr id="2293" name="Google Shape;2293;p138"/>
          <p:cNvSpPr>
            <a:spLocks noGrp="1"/>
          </p:cNvSpPr>
          <p:nvPr>
            <p:ph type="pic" idx="2"/>
          </p:nvPr>
        </p:nvSpPr>
        <p:spPr>
          <a:xfrm>
            <a:off x="-1" y="0"/>
            <a:ext cx="3174900" cy="5143500"/>
          </a:xfrm>
          <a:prstGeom prst="rect">
            <a:avLst/>
          </a:prstGeom>
          <a:solidFill>
            <a:srgbClr val="DEDEDE"/>
          </a:solidFill>
          <a:ln>
            <a:noFill/>
          </a:ln>
        </p:spPr>
      </p:sp>
      <p:sp>
        <p:nvSpPr>
          <p:cNvPr id="2294" name="Google Shape;2294;p138"/>
          <p:cNvSpPr txBox="1">
            <a:spLocks noGrp="1"/>
          </p:cNvSpPr>
          <p:nvPr>
            <p:ph type="title"/>
          </p:nvPr>
        </p:nvSpPr>
        <p:spPr>
          <a:xfrm>
            <a:off x="3507185" y="324001"/>
            <a:ext cx="53046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5" name="Google Shape;2295;p138"/>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96" name="Google Shape;2296;p138"/>
          <p:cNvSpPr txBox="1">
            <a:spLocks noGrp="1"/>
          </p:cNvSpPr>
          <p:nvPr>
            <p:ph type="subTitle" idx="1"/>
          </p:nvPr>
        </p:nvSpPr>
        <p:spPr>
          <a:xfrm>
            <a:off x="3507185" y="789224"/>
            <a:ext cx="53046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2297" name="Google Shape;2297;p138"/>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298"/>
        <p:cNvGrpSpPr/>
        <p:nvPr/>
      </p:nvGrpSpPr>
      <p:grpSpPr>
        <a:xfrm>
          <a:off x="0" y="0"/>
          <a:ext cx="0" cy="0"/>
          <a:chOff x="0" y="0"/>
          <a:chExt cx="0" cy="0"/>
        </a:xfrm>
      </p:grpSpPr>
      <p:sp>
        <p:nvSpPr>
          <p:cNvPr id="2299" name="Google Shape;2299;p139"/>
          <p:cNvSpPr/>
          <p:nvPr/>
        </p:nvSpPr>
        <p:spPr>
          <a:xfrm>
            <a:off x="0" y="1248966"/>
            <a:ext cx="2979000" cy="33801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00" name="Google Shape;2300;p139"/>
          <p:cNvSpPr txBox="1">
            <a:spLocks noGrp="1"/>
          </p:cNvSpPr>
          <p:nvPr>
            <p:ph type="body" idx="1"/>
          </p:nvPr>
        </p:nvSpPr>
        <p:spPr>
          <a:xfrm>
            <a:off x="332186" y="1447443"/>
            <a:ext cx="2496600" cy="13029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9500"/>
              <a:buNone/>
              <a:defRPr sz="9500" b="1">
                <a:solidFill>
                  <a:schemeClr val="lt1"/>
                </a:solidFill>
              </a:defRPr>
            </a:lvl1pPr>
            <a:lvl2pPr marL="914400" lvl="1" indent="-228600" algn="l">
              <a:lnSpc>
                <a:spcPct val="100000"/>
              </a:lnSpc>
              <a:spcBef>
                <a:spcPts val="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301" name="Google Shape;2301;p139"/>
          <p:cNvSpPr txBox="1">
            <a:spLocks noGrp="1"/>
          </p:cNvSpPr>
          <p:nvPr>
            <p:ph type="body" idx="2"/>
          </p:nvPr>
        </p:nvSpPr>
        <p:spPr>
          <a:xfrm>
            <a:off x="332186" y="2948940"/>
            <a:ext cx="2496600" cy="1546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None/>
              <a:defRPr sz="1200" b="0">
                <a:solidFill>
                  <a:schemeClr val="lt1"/>
                </a:solidFill>
              </a:defRPr>
            </a:lvl1pPr>
            <a:lvl2pPr marL="914400" lvl="1" indent="-304800" algn="l">
              <a:lnSpc>
                <a:spcPct val="100000"/>
              </a:lnSpc>
              <a:spcBef>
                <a:spcPts val="0"/>
              </a:spcBef>
              <a:spcAft>
                <a:spcPts val="0"/>
              </a:spcAft>
              <a:buClr>
                <a:schemeClr val="lt1"/>
              </a:buClr>
              <a:buSzPts val="1200"/>
              <a:buFont typeface="Arial"/>
              <a:buChar char="•"/>
              <a:defRPr b="0">
                <a:solidFill>
                  <a:schemeClr val="lt1"/>
                </a:solidFill>
              </a:defRPr>
            </a:lvl2pPr>
            <a:lvl3pPr marL="1371600" lvl="2" indent="-304800" algn="l">
              <a:lnSpc>
                <a:spcPct val="100000"/>
              </a:lnSpc>
              <a:spcBef>
                <a:spcPts val="0"/>
              </a:spcBef>
              <a:spcAft>
                <a:spcPts val="0"/>
              </a:spcAft>
              <a:buClr>
                <a:schemeClr val="lt1"/>
              </a:buClr>
              <a:buSzPts val="1200"/>
              <a:buFont typeface="Arial"/>
              <a:buChar char="–"/>
              <a:defRPr b="0">
                <a:solidFill>
                  <a:schemeClr val="lt1"/>
                </a:solidFill>
              </a:defRPr>
            </a:lvl3pPr>
            <a:lvl4pPr marL="1828800" lvl="3" indent="-304800" algn="l">
              <a:lnSpc>
                <a:spcPct val="100000"/>
              </a:lnSpc>
              <a:spcBef>
                <a:spcPts val="0"/>
              </a:spcBef>
              <a:spcAft>
                <a:spcPts val="0"/>
              </a:spcAft>
              <a:buClr>
                <a:schemeClr val="lt1"/>
              </a:buClr>
              <a:buSzPts val="1200"/>
              <a:buFont typeface="Arial"/>
              <a:buChar char="•"/>
              <a:defRPr b="0">
                <a:solidFill>
                  <a:schemeClr val="lt1"/>
                </a:solidFill>
              </a:defRPr>
            </a:lvl4pPr>
            <a:lvl5pPr marL="2286000" lvl="4" indent="-304800" algn="l">
              <a:lnSpc>
                <a:spcPct val="100000"/>
              </a:lnSpc>
              <a:spcBef>
                <a:spcPts val="0"/>
              </a:spcBef>
              <a:spcAft>
                <a:spcPts val="0"/>
              </a:spcAft>
              <a:buClr>
                <a:schemeClr val="lt1"/>
              </a:buClr>
              <a:buSzPts val="1200"/>
              <a:buFont typeface="Arial"/>
              <a:buChar char="–"/>
              <a:defRPr b="0">
                <a:solidFill>
                  <a:schemeClr val="lt1"/>
                </a:solidFill>
              </a:defRPr>
            </a:lvl5pPr>
            <a:lvl6pPr marL="2743200" lvl="5" indent="-304800" algn="l">
              <a:lnSpc>
                <a:spcPct val="100000"/>
              </a:lnSpc>
              <a:spcBef>
                <a:spcPts val="0"/>
              </a:spcBef>
              <a:spcAft>
                <a:spcPts val="0"/>
              </a:spcAft>
              <a:buClr>
                <a:schemeClr val="lt1"/>
              </a:buClr>
              <a:buSzPts val="1200"/>
              <a:buFont typeface="Arial"/>
              <a:buChar char="•"/>
              <a:defRPr>
                <a:solidFill>
                  <a:schemeClr val="lt1"/>
                </a:solidFill>
              </a:defRPr>
            </a:lvl6pPr>
            <a:lvl7pPr marL="3200400" lvl="6" indent="-304800" algn="l">
              <a:lnSpc>
                <a:spcPct val="100000"/>
              </a:lnSpc>
              <a:spcBef>
                <a:spcPts val="500"/>
              </a:spcBef>
              <a:spcAft>
                <a:spcPts val="0"/>
              </a:spcAft>
              <a:buClr>
                <a:schemeClr val="lt1"/>
              </a:buClr>
              <a:buSzPts val="1200"/>
              <a:buFont typeface="Arial"/>
              <a:buChar char="–"/>
              <a:defRPr>
                <a:solidFill>
                  <a:schemeClr val="lt1"/>
                </a:solidFill>
              </a:defRPr>
            </a:lvl7pPr>
            <a:lvl8pPr marL="3657600" lvl="7" indent="-304800" algn="l">
              <a:lnSpc>
                <a:spcPct val="100000"/>
              </a:lnSpc>
              <a:spcBef>
                <a:spcPts val="500"/>
              </a:spcBef>
              <a:spcAft>
                <a:spcPts val="0"/>
              </a:spcAft>
              <a:buClr>
                <a:schemeClr val="lt1"/>
              </a:buClr>
              <a:buSzPts val="1200"/>
              <a:buFont typeface="Arial"/>
              <a:buChar char="•"/>
              <a:defRPr>
                <a:solidFill>
                  <a:schemeClr val="lt1"/>
                </a:solidFill>
              </a:defRPr>
            </a:lvl8pPr>
            <a:lvl9pPr marL="4114800" lvl="8" indent="-304800" algn="l">
              <a:lnSpc>
                <a:spcPct val="100000"/>
              </a:lnSpc>
              <a:spcBef>
                <a:spcPts val="500"/>
              </a:spcBef>
              <a:spcAft>
                <a:spcPts val="500"/>
              </a:spcAft>
              <a:buClr>
                <a:schemeClr val="lt1"/>
              </a:buClr>
              <a:buSzPts val="1200"/>
              <a:buFont typeface="Arial"/>
              <a:buChar char="–"/>
              <a:defRPr>
                <a:solidFill>
                  <a:schemeClr val="lt1"/>
                </a:solidFill>
              </a:defRPr>
            </a:lvl9pPr>
          </a:lstStyle>
          <a:p>
            <a:endParaRPr/>
          </a:p>
        </p:txBody>
      </p:sp>
      <p:sp>
        <p:nvSpPr>
          <p:cNvPr id="2302" name="Google Shape;2302;p139"/>
          <p:cNvSpPr>
            <a:spLocks noGrp="1"/>
          </p:cNvSpPr>
          <p:nvPr>
            <p:ph type="chart" idx="3"/>
          </p:nvPr>
        </p:nvSpPr>
        <p:spPr>
          <a:xfrm>
            <a:off x="3245644" y="1248966"/>
            <a:ext cx="5566200" cy="33801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303" name="Google Shape;2303;p139"/>
          <p:cNvSpPr txBox="1">
            <a:spLocks noGrp="1"/>
          </p:cNvSpPr>
          <p:nvPr>
            <p:ph type="title"/>
          </p:nvPr>
        </p:nvSpPr>
        <p:spPr>
          <a:xfrm>
            <a:off x="332185" y="324001"/>
            <a:ext cx="8479500" cy="742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4" name="Google Shape;2304;p139"/>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305"/>
        <p:cNvGrpSpPr/>
        <p:nvPr/>
      </p:nvGrpSpPr>
      <p:grpSpPr>
        <a:xfrm>
          <a:off x="0" y="0"/>
          <a:ext cx="0" cy="0"/>
          <a:chOff x="0" y="0"/>
          <a:chExt cx="0" cy="0"/>
        </a:xfrm>
      </p:grpSpPr>
      <p:sp>
        <p:nvSpPr>
          <p:cNvPr id="2306" name="Google Shape;2306;p140"/>
          <p:cNvSpPr txBox="1">
            <a:spLocks noGrp="1"/>
          </p:cNvSpPr>
          <p:nvPr>
            <p:ph type="body" idx="1"/>
          </p:nvPr>
        </p:nvSpPr>
        <p:spPr>
          <a:xfrm>
            <a:off x="332185" y="2435393"/>
            <a:ext cx="2646900" cy="2197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400"/>
              <a:buNone/>
              <a:defRPr>
                <a:solidFill>
                  <a:schemeClr val="accent3"/>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307" name="Google Shape;2307;p140"/>
          <p:cNvSpPr txBox="1">
            <a:spLocks noGrp="1"/>
          </p:cNvSpPr>
          <p:nvPr>
            <p:ph type="body" idx="2"/>
          </p:nvPr>
        </p:nvSpPr>
        <p:spPr>
          <a:xfrm>
            <a:off x="332185" y="1248966"/>
            <a:ext cx="26469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6400"/>
              <a:buNone/>
              <a:defRPr sz="6400" b="0">
                <a:solidFill>
                  <a:schemeClr val="accent3"/>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308" name="Google Shape;2308;p140"/>
          <p:cNvSpPr txBox="1">
            <a:spLocks noGrp="1"/>
          </p:cNvSpPr>
          <p:nvPr>
            <p:ph type="body" idx="3"/>
          </p:nvPr>
        </p:nvSpPr>
        <p:spPr>
          <a:xfrm>
            <a:off x="3245643" y="1248966"/>
            <a:ext cx="26502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6400"/>
              <a:buNone/>
              <a:defRPr sz="6400" b="0">
                <a:solidFill>
                  <a:schemeClr val="dk2"/>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309" name="Google Shape;2309;p140"/>
          <p:cNvSpPr txBox="1">
            <a:spLocks noGrp="1"/>
          </p:cNvSpPr>
          <p:nvPr>
            <p:ph type="body" idx="4"/>
          </p:nvPr>
        </p:nvSpPr>
        <p:spPr>
          <a:xfrm>
            <a:off x="6166928" y="1248966"/>
            <a:ext cx="26469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6400"/>
              <a:buNone/>
              <a:defRPr sz="6400" b="0">
                <a:solidFill>
                  <a:schemeClr val="accent1"/>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310" name="Google Shape;2310;p140"/>
          <p:cNvSpPr txBox="1">
            <a:spLocks noGrp="1"/>
          </p:cNvSpPr>
          <p:nvPr>
            <p:ph type="title"/>
          </p:nvPr>
        </p:nvSpPr>
        <p:spPr>
          <a:xfrm>
            <a:off x="332185" y="324001"/>
            <a:ext cx="8479500" cy="7386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1" name="Google Shape;2311;p140"/>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12" name="Google Shape;2312;p140"/>
          <p:cNvSpPr txBox="1">
            <a:spLocks noGrp="1"/>
          </p:cNvSpPr>
          <p:nvPr>
            <p:ph type="body" idx="5"/>
          </p:nvPr>
        </p:nvSpPr>
        <p:spPr>
          <a:xfrm>
            <a:off x="3245644" y="2435393"/>
            <a:ext cx="2650200" cy="2197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a:solidFill>
                  <a:schemeClr val="dk2"/>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313" name="Google Shape;2313;p140"/>
          <p:cNvSpPr txBox="1">
            <a:spLocks noGrp="1"/>
          </p:cNvSpPr>
          <p:nvPr>
            <p:ph type="body" idx="6"/>
          </p:nvPr>
        </p:nvSpPr>
        <p:spPr>
          <a:xfrm>
            <a:off x="6166928" y="2435393"/>
            <a:ext cx="2646900" cy="2197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solidFill>
                  <a:schemeClr val="accent1"/>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Dark Title only">
  <p:cSld name="Dark Title only">
    <p:bg>
      <p:bgPr>
        <a:solidFill>
          <a:srgbClr val="464646"/>
        </a:solidFill>
        <a:effectLst/>
      </p:bgPr>
    </p:bg>
    <p:spTree>
      <p:nvGrpSpPr>
        <p:cNvPr id="1" name="Shape 2314"/>
        <p:cNvGrpSpPr/>
        <p:nvPr/>
      </p:nvGrpSpPr>
      <p:grpSpPr>
        <a:xfrm>
          <a:off x="0" y="0"/>
          <a:ext cx="0" cy="0"/>
          <a:chOff x="0" y="0"/>
          <a:chExt cx="0" cy="0"/>
        </a:xfrm>
      </p:grpSpPr>
      <p:sp>
        <p:nvSpPr>
          <p:cNvPr id="2315" name="Google Shape;2315;p141"/>
          <p:cNvSpPr txBox="1">
            <a:spLocks noGrp="1"/>
          </p:cNvSpPr>
          <p:nvPr>
            <p:ph type="title"/>
          </p:nvPr>
        </p:nvSpPr>
        <p:spPr>
          <a:xfrm>
            <a:off x="332185" y="324001"/>
            <a:ext cx="8479500" cy="32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100"/>
              <a:buFont typeface="Georgia"/>
              <a:buNone/>
              <a:defRPr sz="21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6" name="Google Shape;2316;p14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17" name="Google Shape;2317;p141"/>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18" name="Google Shape;2318;p141"/>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and Image a la Digital">
  <p:cSld name="1_Content and Image a la Digital">
    <p:spTree>
      <p:nvGrpSpPr>
        <p:cNvPr id="1" name="Shape 340"/>
        <p:cNvGrpSpPr/>
        <p:nvPr/>
      </p:nvGrpSpPr>
      <p:grpSpPr>
        <a:xfrm>
          <a:off x="0" y="0"/>
          <a:ext cx="0" cy="0"/>
          <a:chOff x="0" y="0"/>
          <a:chExt cx="0" cy="0"/>
        </a:xfrm>
      </p:grpSpPr>
      <p:sp>
        <p:nvSpPr>
          <p:cNvPr id="341" name="Google Shape;341;p15"/>
          <p:cNvSpPr>
            <a:spLocks noGrp="1"/>
          </p:cNvSpPr>
          <p:nvPr>
            <p:ph type="pic" idx="2"/>
          </p:nvPr>
        </p:nvSpPr>
        <p:spPr>
          <a:xfrm>
            <a:off x="6444000" y="0"/>
            <a:ext cx="2700000" cy="5143500"/>
          </a:xfrm>
          <a:prstGeom prst="rect">
            <a:avLst/>
          </a:prstGeom>
          <a:solidFill>
            <a:srgbClr val="DEDEDE"/>
          </a:solidFill>
          <a:ln>
            <a:noFill/>
          </a:ln>
        </p:spPr>
      </p:sp>
      <p:sp>
        <p:nvSpPr>
          <p:cNvPr id="342" name="Google Shape;342;p15"/>
          <p:cNvSpPr txBox="1">
            <a:spLocks noGrp="1"/>
          </p:cNvSpPr>
          <p:nvPr>
            <p:ph type="title"/>
          </p:nvPr>
        </p:nvSpPr>
        <p:spPr>
          <a:xfrm>
            <a:off x="332184" y="324001"/>
            <a:ext cx="57822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3" name="Google Shape;343;p1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059">
          <p15:clr>
            <a:srgbClr val="FBAE40"/>
          </p15:clr>
        </p15:guide>
        <p15:guide id="2" pos="3852">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Dark Title only with Subtitle">
  <p:cSld name="Dark Title only with Subtitle">
    <p:bg>
      <p:bgPr>
        <a:solidFill>
          <a:srgbClr val="464646"/>
        </a:solidFill>
        <a:effectLst/>
      </p:bgPr>
    </p:bg>
    <p:spTree>
      <p:nvGrpSpPr>
        <p:cNvPr id="1" name="Shape 2319"/>
        <p:cNvGrpSpPr/>
        <p:nvPr/>
      </p:nvGrpSpPr>
      <p:grpSpPr>
        <a:xfrm>
          <a:off x="0" y="0"/>
          <a:ext cx="0" cy="0"/>
          <a:chOff x="0" y="0"/>
          <a:chExt cx="0" cy="0"/>
        </a:xfrm>
      </p:grpSpPr>
      <p:sp>
        <p:nvSpPr>
          <p:cNvPr id="2320" name="Google Shape;2320;p142"/>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1" name="Google Shape;2321;p142"/>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22" name="Google Shape;2322;p142"/>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23" name="Google Shape;2323;p142"/>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
        <p:nvSpPr>
          <p:cNvPr id="2324" name="Google Shape;2324;p142"/>
          <p:cNvSpPr txBox="1">
            <a:spLocks noGrp="1"/>
          </p:cNvSpPr>
          <p:nvPr>
            <p:ph type="subTitle" idx="1"/>
          </p:nvPr>
        </p:nvSpPr>
        <p:spPr>
          <a:xfrm>
            <a:off x="332184" y="789224"/>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b="0">
                <a:solidFill>
                  <a:schemeClr val="lt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Dark NoAction title">
  <p:cSld name="Dark NoAction title">
    <p:bg>
      <p:bgPr>
        <a:solidFill>
          <a:srgbClr val="464646"/>
        </a:solidFill>
        <a:effectLst/>
      </p:bgPr>
    </p:bg>
    <p:spTree>
      <p:nvGrpSpPr>
        <p:cNvPr id="1" name="Shape 2325"/>
        <p:cNvGrpSpPr/>
        <p:nvPr/>
      </p:nvGrpSpPr>
      <p:grpSpPr>
        <a:xfrm>
          <a:off x="0" y="0"/>
          <a:ext cx="0" cy="0"/>
          <a:chOff x="0" y="0"/>
          <a:chExt cx="0" cy="0"/>
        </a:xfrm>
      </p:grpSpPr>
      <p:sp>
        <p:nvSpPr>
          <p:cNvPr id="2326" name="Google Shape;2326;p143"/>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27" name="Google Shape;2327;p143"/>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28" name="Google Shape;2328;p143"/>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2329"/>
        <p:cNvGrpSpPr/>
        <p:nvPr/>
      </p:nvGrpSpPr>
      <p:grpSpPr>
        <a:xfrm>
          <a:off x="0" y="0"/>
          <a:ext cx="0" cy="0"/>
          <a:chOff x="0" y="0"/>
          <a:chExt cx="0" cy="0"/>
        </a:xfrm>
      </p:grpSpPr>
      <p:sp>
        <p:nvSpPr>
          <p:cNvPr id="2330" name="Google Shape;2330;p144"/>
          <p:cNvSpPr>
            <a:spLocks noGrp="1"/>
          </p:cNvSpPr>
          <p:nvPr>
            <p:ph type="pic" idx="2"/>
          </p:nvPr>
        </p:nvSpPr>
        <p:spPr>
          <a:xfrm>
            <a:off x="0" y="0"/>
            <a:ext cx="9144000" cy="5143500"/>
          </a:xfrm>
          <a:prstGeom prst="rect">
            <a:avLst/>
          </a:prstGeom>
          <a:solidFill>
            <a:schemeClr val="lt2"/>
          </a:solidFill>
          <a:ln>
            <a:noFill/>
          </a:ln>
        </p:spPr>
      </p:sp>
      <p:sp>
        <p:nvSpPr>
          <p:cNvPr id="2331" name="Google Shape;2331;p144"/>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lvl="0" indent="-228600" algn="l">
              <a:lnSpc>
                <a:spcPct val="100000"/>
              </a:lnSpc>
              <a:spcBef>
                <a:spcPts val="0"/>
              </a:spcBef>
              <a:spcAft>
                <a:spcPts val="0"/>
              </a:spcAft>
              <a:buClr>
                <a:schemeClr val="lt1"/>
              </a:buClr>
              <a:buSzPts val="2000"/>
              <a:buFont typeface="Arial"/>
              <a:buNone/>
              <a:defRPr sz="20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2332" name="Google Shape;2332;p144"/>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33" name="Google Shape;2333;p144"/>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2334"/>
        <p:cNvGrpSpPr/>
        <p:nvPr/>
      </p:nvGrpSpPr>
      <p:grpSpPr>
        <a:xfrm>
          <a:off x="0" y="0"/>
          <a:ext cx="0" cy="0"/>
          <a:chOff x="0" y="0"/>
          <a:chExt cx="0" cy="0"/>
        </a:xfrm>
      </p:grpSpPr>
      <p:sp>
        <p:nvSpPr>
          <p:cNvPr id="2335" name="Google Shape;2335;p145"/>
          <p:cNvSpPr>
            <a:spLocks noGrp="1"/>
          </p:cNvSpPr>
          <p:nvPr>
            <p:ph type="pic" idx="2"/>
          </p:nvPr>
        </p:nvSpPr>
        <p:spPr>
          <a:xfrm>
            <a:off x="4572000" y="0"/>
            <a:ext cx="4572000" cy="5143500"/>
          </a:xfrm>
          <a:prstGeom prst="rect">
            <a:avLst/>
          </a:prstGeom>
          <a:solidFill>
            <a:schemeClr val="lt2"/>
          </a:solidFill>
          <a:ln>
            <a:noFill/>
          </a:ln>
        </p:spPr>
      </p:sp>
      <p:sp>
        <p:nvSpPr>
          <p:cNvPr id="2336" name="Google Shape;2336;p145"/>
          <p:cNvSpPr txBox="1">
            <a:spLocks noGrp="1"/>
          </p:cNvSpPr>
          <p:nvPr>
            <p:ph type="body" idx="1"/>
          </p:nvPr>
        </p:nvSpPr>
        <p:spPr>
          <a:xfrm>
            <a:off x="332185" y="1248966"/>
            <a:ext cx="3974400" cy="3380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2337" name="Google Shape;2337;p145"/>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38" name="Google Shape;2338;p145"/>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39" name="Google Shape;2339;p145"/>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2340"/>
        <p:cNvGrpSpPr/>
        <p:nvPr/>
      </p:nvGrpSpPr>
      <p:grpSpPr>
        <a:xfrm>
          <a:off x="0" y="0"/>
          <a:ext cx="0" cy="0"/>
          <a:chOff x="0" y="0"/>
          <a:chExt cx="0" cy="0"/>
        </a:xfrm>
      </p:grpSpPr>
      <p:sp>
        <p:nvSpPr>
          <p:cNvPr id="2341" name="Google Shape;2341;p146"/>
          <p:cNvSpPr>
            <a:spLocks noGrp="1"/>
          </p:cNvSpPr>
          <p:nvPr>
            <p:ph type="pic" idx="2"/>
          </p:nvPr>
        </p:nvSpPr>
        <p:spPr>
          <a:xfrm>
            <a:off x="4572000" y="0"/>
            <a:ext cx="4572000" cy="5143500"/>
          </a:xfrm>
          <a:prstGeom prst="rect">
            <a:avLst/>
          </a:prstGeom>
          <a:solidFill>
            <a:schemeClr val="lt2"/>
          </a:solidFill>
          <a:ln>
            <a:noFill/>
          </a:ln>
        </p:spPr>
      </p:sp>
      <p:sp>
        <p:nvSpPr>
          <p:cNvPr id="2342" name="Google Shape;2342;p146"/>
          <p:cNvSpPr txBox="1">
            <a:spLocks noGrp="1"/>
          </p:cNvSpPr>
          <p:nvPr>
            <p:ph type="body" idx="1"/>
          </p:nvPr>
        </p:nvSpPr>
        <p:spPr>
          <a:xfrm>
            <a:off x="332185" y="1248966"/>
            <a:ext cx="3974400" cy="3380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900"/>
              <a:buNone/>
              <a:defRPr sz="2900" b="0">
                <a:solidFill>
                  <a:schemeClr val="dk1"/>
                </a:solidFill>
                <a:latin typeface="Georgia"/>
                <a:ea typeface="Georgia"/>
                <a:cs typeface="Georgia"/>
                <a:sym typeface="Georgia"/>
              </a:defRPr>
            </a:lvl1pPr>
            <a:lvl2pPr marL="914400" lvl="1" indent="-228600" algn="l">
              <a:lnSpc>
                <a:spcPct val="100000"/>
              </a:lnSpc>
              <a:spcBef>
                <a:spcPts val="2300"/>
              </a:spcBef>
              <a:spcAft>
                <a:spcPts val="0"/>
              </a:spcAft>
              <a:buClr>
                <a:schemeClr val="dk1"/>
              </a:buClr>
              <a:buSzPts val="1100"/>
              <a:buFont typeface="Arial"/>
              <a:buNone/>
              <a:defRPr sz="1100" b="1"/>
            </a:lvl2pPr>
            <a:lvl3pPr marL="1371600" lvl="2" indent="-228600" algn="l">
              <a:lnSpc>
                <a:spcPct val="100000"/>
              </a:lnSpc>
              <a:spcBef>
                <a:spcPts val="0"/>
              </a:spcBef>
              <a:spcAft>
                <a:spcPts val="0"/>
              </a:spcAft>
              <a:buClr>
                <a:schemeClr val="dk1"/>
              </a:buClr>
              <a:buSzPts val="1100"/>
              <a:buFont typeface="Arial"/>
              <a:buNone/>
              <a:defRPr sz="1100"/>
            </a:lvl3pPr>
            <a:lvl4pPr marL="1828800" lvl="3" indent="-228600" algn="l">
              <a:lnSpc>
                <a:spcPct val="100000"/>
              </a:lnSpc>
              <a:spcBef>
                <a:spcPts val="0"/>
              </a:spcBef>
              <a:spcAft>
                <a:spcPts val="0"/>
              </a:spcAft>
              <a:buClr>
                <a:schemeClr val="dk1"/>
              </a:buClr>
              <a:buSzPts val="1100"/>
              <a:buFont typeface="Arial"/>
              <a:buNone/>
              <a:defRPr sz="1100"/>
            </a:lvl4pPr>
            <a:lvl5pPr marL="2286000" lvl="4" indent="-228600" algn="l">
              <a:lnSpc>
                <a:spcPct val="100000"/>
              </a:lnSpc>
              <a:spcBef>
                <a:spcPts val="0"/>
              </a:spcBef>
              <a:spcAft>
                <a:spcPts val="0"/>
              </a:spcAft>
              <a:buClr>
                <a:schemeClr val="dk1"/>
              </a:buClr>
              <a:buSzPts val="1100"/>
              <a:buFont typeface="Arial"/>
              <a:buNone/>
              <a:defRPr sz="1100"/>
            </a:lvl5pPr>
            <a:lvl6pPr marL="2743200" lvl="5" indent="-228600" algn="l">
              <a:lnSpc>
                <a:spcPct val="100000"/>
              </a:lnSpc>
              <a:spcBef>
                <a:spcPts val="0"/>
              </a:spcBef>
              <a:spcAft>
                <a:spcPts val="0"/>
              </a:spcAft>
              <a:buClr>
                <a:schemeClr val="dk1"/>
              </a:buClr>
              <a:buSzPts val="1100"/>
              <a:buFont typeface="Arial"/>
              <a:buNone/>
              <a:defRPr sz="1100"/>
            </a:lvl6pPr>
            <a:lvl7pPr marL="3200400" lvl="6" indent="-228600" algn="l">
              <a:lnSpc>
                <a:spcPct val="100000"/>
              </a:lnSpc>
              <a:spcBef>
                <a:spcPts val="0"/>
              </a:spcBef>
              <a:spcAft>
                <a:spcPts val="0"/>
              </a:spcAft>
              <a:buClr>
                <a:schemeClr val="dk1"/>
              </a:buClr>
              <a:buSzPts val="1100"/>
              <a:buFont typeface="Arial"/>
              <a:buNone/>
              <a:defRPr sz="1100"/>
            </a:lvl7pPr>
            <a:lvl8pPr marL="3657600" lvl="7" indent="-228600" algn="l">
              <a:lnSpc>
                <a:spcPct val="100000"/>
              </a:lnSpc>
              <a:spcBef>
                <a:spcPts val="0"/>
              </a:spcBef>
              <a:spcAft>
                <a:spcPts val="0"/>
              </a:spcAft>
              <a:buClr>
                <a:schemeClr val="dk1"/>
              </a:buClr>
              <a:buSzPts val="1100"/>
              <a:buFont typeface="Arial"/>
              <a:buNone/>
              <a:defRPr sz="1100"/>
            </a:lvl8pPr>
            <a:lvl9pPr marL="4114800" lvl="8" indent="-228600" algn="l">
              <a:lnSpc>
                <a:spcPct val="100000"/>
              </a:lnSpc>
              <a:spcBef>
                <a:spcPts val="0"/>
              </a:spcBef>
              <a:spcAft>
                <a:spcPts val="0"/>
              </a:spcAft>
              <a:buClr>
                <a:schemeClr val="dk1"/>
              </a:buClr>
              <a:buSzPts val="1100"/>
              <a:buFont typeface="Arial"/>
              <a:buNone/>
              <a:defRPr sz="1100"/>
            </a:lvl9pPr>
          </a:lstStyle>
          <a:p>
            <a:endParaRPr/>
          </a:p>
        </p:txBody>
      </p:sp>
      <p:sp>
        <p:nvSpPr>
          <p:cNvPr id="2343" name="Google Shape;2343;p146"/>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44" name="Google Shape;2344;p146"/>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345"/>
        <p:cNvGrpSpPr/>
        <p:nvPr/>
      </p:nvGrpSpPr>
      <p:grpSpPr>
        <a:xfrm>
          <a:off x="0" y="0"/>
          <a:ext cx="0" cy="0"/>
          <a:chOff x="0" y="0"/>
          <a:chExt cx="0" cy="0"/>
        </a:xfrm>
      </p:grpSpPr>
      <p:sp>
        <p:nvSpPr>
          <p:cNvPr id="2346" name="Google Shape;2346;p147"/>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900"/>
              <a:buNone/>
              <a:defRPr sz="2900" b="0">
                <a:solidFill>
                  <a:schemeClr val="dk1"/>
                </a:solidFill>
                <a:latin typeface="Georgia"/>
                <a:ea typeface="Georgia"/>
                <a:cs typeface="Georgia"/>
                <a:sym typeface="Georgia"/>
              </a:defRPr>
            </a:lvl1pPr>
            <a:lvl2pPr marL="914400" lvl="1" indent="-228600" algn="l">
              <a:lnSpc>
                <a:spcPct val="100000"/>
              </a:lnSpc>
              <a:spcBef>
                <a:spcPts val="2300"/>
              </a:spcBef>
              <a:spcAft>
                <a:spcPts val="0"/>
              </a:spcAft>
              <a:buClr>
                <a:schemeClr val="dk1"/>
              </a:buClr>
              <a:buSzPts val="1100"/>
              <a:buFont typeface="Arial"/>
              <a:buNone/>
              <a:defRPr sz="1100" b="1"/>
            </a:lvl2pPr>
            <a:lvl3pPr marL="1371600" lvl="2" indent="-228600" algn="l">
              <a:lnSpc>
                <a:spcPct val="100000"/>
              </a:lnSpc>
              <a:spcBef>
                <a:spcPts val="0"/>
              </a:spcBef>
              <a:spcAft>
                <a:spcPts val="0"/>
              </a:spcAft>
              <a:buClr>
                <a:schemeClr val="dk1"/>
              </a:buClr>
              <a:buSzPts val="1100"/>
              <a:buFont typeface="Arial"/>
              <a:buNone/>
              <a:defRPr sz="1100"/>
            </a:lvl3pPr>
            <a:lvl4pPr marL="1828800" lvl="3" indent="-228600" algn="l">
              <a:lnSpc>
                <a:spcPct val="100000"/>
              </a:lnSpc>
              <a:spcBef>
                <a:spcPts val="0"/>
              </a:spcBef>
              <a:spcAft>
                <a:spcPts val="0"/>
              </a:spcAft>
              <a:buClr>
                <a:schemeClr val="dk1"/>
              </a:buClr>
              <a:buSzPts val="1100"/>
              <a:buFont typeface="Arial"/>
              <a:buNone/>
              <a:defRPr sz="1100"/>
            </a:lvl4pPr>
            <a:lvl5pPr marL="2286000" lvl="4" indent="-228600" algn="l">
              <a:lnSpc>
                <a:spcPct val="100000"/>
              </a:lnSpc>
              <a:spcBef>
                <a:spcPts val="0"/>
              </a:spcBef>
              <a:spcAft>
                <a:spcPts val="0"/>
              </a:spcAft>
              <a:buClr>
                <a:schemeClr val="dk1"/>
              </a:buClr>
              <a:buSzPts val="1100"/>
              <a:buFont typeface="Arial"/>
              <a:buNone/>
              <a:defRPr sz="1100"/>
            </a:lvl5pPr>
            <a:lvl6pPr marL="2743200" lvl="5" indent="-228600" algn="l">
              <a:lnSpc>
                <a:spcPct val="100000"/>
              </a:lnSpc>
              <a:spcBef>
                <a:spcPts val="0"/>
              </a:spcBef>
              <a:spcAft>
                <a:spcPts val="0"/>
              </a:spcAft>
              <a:buClr>
                <a:schemeClr val="dk1"/>
              </a:buClr>
              <a:buSzPts val="1100"/>
              <a:buFont typeface="Arial"/>
              <a:buNone/>
              <a:defRPr sz="1100"/>
            </a:lvl6pPr>
            <a:lvl7pPr marL="3200400" lvl="6" indent="-228600" algn="l">
              <a:lnSpc>
                <a:spcPct val="100000"/>
              </a:lnSpc>
              <a:spcBef>
                <a:spcPts val="0"/>
              </a:spcBef>
              <a:spcAft>
                <a:spcPts val="0"/>
              </a:spcAft>
              <a:buClr>
                <a:schemeClr val="dk1"/>
              </a:buClr>
              <a:buSzPts val="1100"/>
              <a:buFont typeface="Arial"/>
              <a:buNone/>
              <a:defRPr sz="1100"/>
            </a:lvl7pPr>
            <a:lvl8pPr marL="3657600" lvl="7" indent="-228600" algn="l">
              <a:lnSpc>
                <a:spcPct val="100000"/>
              </a:lnSpc>
              <a:spcBef>
                <a:spcPts val="0"/>
              </a:spcBef>
              <a:spcAft>
                <a:spcPts val="0"/>
              </a:spcAft>
              <a:buClr>
                <a:schemeClr val="dk1"/>
              </a:buClr>
              <a:buSzPts val="1100"/>
              <a:buFont typeface="Arial"/>
              <a:buNone/>
              <a:defRPr sz="1100"/>
            </a:lvl8pPr>
            <a:lvl9pPr marL="4114800" lvl="8" indent="-228600" algn="l">
              <a:lnSpc>
                <a:spcPct val="100000"/>
              </a:lnSpc>
              <a:spcBef>
                <a:spcPts val="0"/>
              </a:spcBef>
              <a:spcAft>
                <a:spcPts val="0"/>
              </a:spcAft>
              <a:buClr>
                <a:schemeClr val="dk1"/>
              </a:buClr>
              <a:buSzPts val="1100"/>
              <a:buFont typeface="Arial"/>
              <a:buNone/>
              <a:defRPr sz="1100"/>
            </a:lvl9pPr>
          </a:lstStyle>
          <a:p>
            <a:endParaRPr/>
          </a:p>
        </p:txBody>
      </p:sp>
      <p:sp>
        <p:nvSpPr>
          <p:cNvPr id="2347" name="Google Shape;2347;p147"/>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48" name="Google Shape;2348;p147"/>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2349"/>
        <p:cNvGrpSpPr/>
        <p:nvPr/>
      </p:nvGrpSpPr>
      <p:grpSpPr>
        <a:xfrm>
          <a:off x="0" y="0"/>
          <a:ext cx="0" cy="0"/>
          <a:chOff x="0" y="0"/>
          <a:chExt cx="0" cy="0"/>
        </a:xfrm>
      </p:grpSpPr>
      <p:sp>
        <p:nvSpPr>
          <p:cNvPr id="2350" name="Google Shape;2350;p148"/>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2351" name="Google Shape;2351;p148"/>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52" name="Google Shape;2352;p148"/>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53" name="Google Shape;2353;p148"/>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54" name="Google Shape;2354;p148"/>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2355"/>
        <p:cNvGrpSpPr/>
        <p:nvPr/>
      </p:nvGrpSpPr>
      <p:grpSpPr>
        <a:xfrm>
          <a:off x="0" y="0"/>
          <a:ext cx="0" cy="0"/>
          <a:chOff x="0" y="0"/>
          <a:chExt cx="0" cy="0"/>
        </a:xfrm>
      </p:grpSpPr>
      <p:sp>
        <p:nvSpPr>
          <p:cNvPr id="2356" name="Google Shape;2356;p149"/>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2357" name="Google Shape;2357;p149"/>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58" name="Google Shape;2358;p149"/>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59" name="Google Shape;2359;p149"/>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60" name="Google Shape;2360;p149"/>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B536A"/>
        </a:solidFill>
        <a:effectLst/>
      </p:bgPr>
    </p:bg>
    <p:spTree>
      <p:nvGrpSpPr>
        <p:cNvPr id="1" name="Shape 2361"/>
        <p:cNvGrpSpPr/>
        <p:nvPr/>
      </p:nvGrpSpPr>
      <p:grpSpPr>
        <a:xfrm>
          <a:off x="0" y="0"/>
          <a:ext cx="0" cy="0"/>
          <a:chOff x="0" y="0"/>
          <a:chExt cx="0" cy="0"/>
        </a:xfrm>
      </p:grpSpPr>
      <p:sp>
        <p:nvSpPr>
          <p:cNvPr id="2362" name="Google Shape;2362;p150"/>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2363" name="Google Shape;2363;p150"/>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64" name="Google Shape;2364;p150"/>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65" name="Google Shape;2365;p150"/>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66" name="Google Shape;2366;p150"/>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2367"/>
        <p:cNvGrpSpPr/>
        <p:nvPr/>
      </p:nvGrpSpPr>
      <p:grpSpPr>
        <a:xfrm>
          <a:off x="0" y="0"/>
          <a:ext cx="0" cy="0"/>
          <a:chOff x="0" y="0"/>
          <a:chExt cx="0" cy="0"/>
        </a:xfrm>
      </p:grpSpPr>
      <p:sp>
        <p:nvSpPr>
          <p:cNvPr id="2368" name="Google Shape;2368;p151"/>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2369" name="Google Shape;2369;p151"/>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70" name="Google Shape;2370;p15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71" name="Google Shape;2371;p151"/>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2372" name="Google Shape;2372;p151"/>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4"/>
        <p:cNvGrpSpPr/>
        <p:nvPr/>
      </p:nvGrpSpPr>
      <p:grpSpPr>
        <a:xfrm>
          <a:off x="0" y="0"/>
          <a:ext cx="0" cy="0"/>
          <a:chOff x="0" y="0"/>
          <a:chExt cx="0" cy="0"/>
        </a:xfrm>
      </p:grpSpPr>
      <p:sp>
        <p:nvSpPr>
          <p:cNvPr id="345" name="Google Shape;345;p16"/>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sp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6" name="Google Shape;346;p16"/>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7" name="Google Shape;34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b"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2373"/>
        <p:cNvGrpSpPr/>
        <p:nvPr/>
      </p:nvGrpSpPr>
      <p:grpSpPr>
        <a:xfrm>
          <a:off x="0" y="0"/>
          <a:ext cx="0" cy="0"/>
          <a:chOff x="0" y="0"/>
          <a:chExt cx="0" cy="0"/>
        </a:xfrm>
      </p:grpSpPr>
      <p:sp>
        <p:nvSpPr>
          <p:cNvPr id="2374" name="Google Shape;2374;p152"/>
          <p:cNvSpPr txBox="1">
            <a:spLocks noGrp="1"/>
          </p:cNvSpPr>
          <p:nvPr>
            <p:ph type="title"/>
          </p:nvPr>
        </p:nvSpPr>
        <p:spPr>
          <a:xfrm>
            <a:off x="4132659" y="1248967"/>
            <a:ext cx="4679100" cy="208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75" name="Google Shape;2375;p152"/>
          <p:cNvSpPr txBox="1">
            <a:spLocks noGrp="1"/>
          </p:cNvSpPr>
          <p:nvPr>
            <p:ph type="subTitle" idx="1"/>
          </p:nvPr>
        </p:nvSpPr>
        <p:spPr>
          <a:xfrm>
            <a:off x="332184" y="1248967"/>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3900"/>
              <a:buNone/>
              <a:defRPr sz="339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2376"/>
        <p:cNvGrpSpPr/>
        <p:nvPr/>
      </p:nvGrpSpPr>
      <p:grpSpPr>
        <a:xfrm>
          <a:off x="0" y="0"/>
          <a:ext cx="0" cy="0"/>
          <a:chOff x="0" y="0"/>
          <a:chExt cx="0" cy="0"/>
        </a:xfrm>
      </p:grpSpPr>
      <p:sp>
        <p:nvSpPr>
          <p:cNvPr id="2377" name="Google Shape;2377;p153"/>
          <p:cNvSpPr txBox="1">
            <a:spLocks noGrp="1"/>
          </p:cNvSpPr>
          <p:nvPr>
            <p:ph type="title"/>
          </p:nvPr>
        </p:nvSpPr>
        <p:spPr>
          <a:xfrm>
            <a:off x="4132659" y="1248967"/>
            <a:ext cx="4679100" cy="208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78" name="Google Shape;2378;p153"/>
          <p:cNvSpPr txBox="1">
            <a:spLocks noGrp="1"/>
          </p:cNvSpPr>
          <p:nvPr>
            <p:ph type="subTitle" idx="1"/>
          </p:nvPr>
        </p:nvSpPr>
        <p:spPr>
          <a:xfrm>
            <a:off x="332184" y="1248967"/>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3900"/>
              <a:buNone/>
              <a:defRPr sz="339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2379"/>
        <p:cNvGrpSpPr/>
        <p:nvPr/>
      </p:nvGrpSpPr>
      <p:grpSpPr>
        <a:xfrm>
          <a:off x="0" y="0"/>
          <a:ext cx="0" cy="0"/>
          <a:chOff x="0" y="0"/>
          <a:chExt cx="0" cy="0"/>
        </a:xfrm>
      </p:grpSpPr>
      <p:sp>
        <p:nvSpPr>
          <p:cNvPr id="2380" name="Google Shape;2380;p154"/>
          <p:cNvSpPr txBox="1">
            <a:spLocks noGrp="1"/>
          </p:cNvSpPr>
          <p:nvPr>
            <p:ph type="title"/>
          </p:nvPr>
        </p:nvSpPr>
        <p:spPr>
          <a:xfrm>
            <a:off x="4132659" y="1248967"/>
            <a:ext cx="4679100" cy="208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81" name="Google Shape;2381;p154"/>
          <p:cNvSpPr txBox="1">
            <a:spLocks noGrp="1"/>
          </p:cNvSpPr>
          <p:nvPr>
            <p:ph type="subTitle" idx="1"/>
          </p:nvPr>
        </p:nvSpPr>
        <p:spPr>
          <a:xfrm>
            <a:off x="332184" y="1248967"/>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3900"/>
              <a:buNone/>
              <a:defRPr sz="339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1_Section Header Orange Manual">
  <p:cSld name="1_Section Header Orange Manual">
    <p:bg>
      <p:bgPr>
        <a:solidFill>
          <a:srgbClr val="D04A02"/>
        </a:solidFill>
        <a:effectLst/>
      </p:bgPr>
    </p:bg>
    <p:spTree>
      <p:nvGrpSpPr>
        <p:cNvPr id="1" name="Shape 2382"/>
        <p:cNvGrpSpPr/>
        <p:nvPr/>
      </p:nvGrpSpPr>
      <p:grpSpPr>
        <a:xfrm>
          <a:off x="0" y="0"/>
          <a:ext cx="0" cy="0"/>
          <a:chOff x="0" y="0"/>
          <a:chExt cx="0" cy="0"/>
        </a:xfrm>
      </p:grpSpPr>
      <p:grpSp>
        <p:nvGrpSpPr>
          <p:cNvPr id="2383" name="Google Shape;2383;p155"/>
          <p:cNvGrpSpPr/>
          <p:nvPr/>
        </p:nvGrpSpPr>
        <p:grpSpPr>
          <a:xfrm>
            <a:off x="-402622" y="32862"/>
            <a:ext cx="5337520" cy="5079494"/>
            <a:chOff x="5379024" y="42740"/>
            <a:chExt cx="7116694" cy="6772658"/>
          </a:xfrm>
        </p:grpSpPr>
        <p:sp>
          <p:nvSpPr>
            <p:cNvPr id="2384" name="Google Shape;2384;p155"/>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85" name="Google Shape;2385;p155"/>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86" name="Google Shape;2386;p155"/>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87" name="Google Shape;2387;p155"/>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88" name="Google Shape;2388;p155"/>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89" name="Google Shape;2389;p155"/>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0" name="Google Shape;2390;p155"/>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1" name="Google Shape;2391;p155"/>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2" name="Google Shape;2392;p155"/>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3" name="Google Shape;2393;p155"/>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4" name="Google Shape;2394;p155"/>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5" name="Google Shape;2395;p155"/>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6" name="Google Shape;2396;p155"/>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7" name="Google Shape;2397;p155"/>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8" name="Google Shape;2398;p155"/>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399" name="Google Shape;2399;p155"/>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0" name="Google Shape;2400;p155"/>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1" name="Google Shape;2401;p155"/>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2" name="Google Shape;2402;p155"/>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3" name="Google Shape;2403;p155"/>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4" name="Google Shape;2404;p155"/>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5" name="Google Shape;2405;p155"/>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6" name="Google Shape;2406;p155"/>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7" name="Google Shape;2407;p155"/>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8" name="Google Shape;2408;p155"/>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09" name="Google Shape;2409;p155"/>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0" name="Google Shape;2410;p155"/>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1" name="Google Shape;2411;p155"/>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2" name="Google Shape;2412;p155"/>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3" name="Google Shape;2413;p155"/>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4" name="Google Shape;2414;p155"/>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5" name="Google Shape;2415;p155"/>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6" name="Google Shape;2416;p155"/>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7" name="Google Shape;2417;p155"/>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8" name="Google Shape;2418;p155"/>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19" name="Google Shape;2419;p155"/>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0" name="Google Shape;2420;p155"/>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1" name="Google Shape;2421;p155"/>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2" name="Google Shape;2422;p155"/>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3" name="Google Shape;2423;p155"/>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4" name="Google Shape;2424;p155"/>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5" name="Google Shape;2425;p155"/>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6" name="Google Shape;2426;p155"/>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7" name="Google Shape;2427;p155"/>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8" name="Google Shape;2428;p155"/>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29" name="Google Shape;2429;p155"/>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0" name="Google Shape;2430;p155"/>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1" name="Google Shape;2431;p155"/>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2" name="Google Shape;2432;p155"/>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3" name="Google Shape;2433;p155"/>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4" name="Google Shape;2434;p155"/>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5" name="Google Shape;2435;p155"/>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6" name="Google Shape;2436;p155"/>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7" name="Google Shape;2437;p155"/>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8" name="Google Shape;2438;p155"/>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39" name="Google Shape;2439;p155"/>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0" name="Google Shape;2440;p155"/>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1" name="Google Shape;2441;p155"/>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2" name="Google Shape;2442;p155"/>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3" name="Google Shape;2443;p155"/>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4" name="Google Shape;2444;p155"/>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5" name="Google Shape;2445;p155"/>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6" name="Google Shape;2446;p155"/>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7" name="Google Shape;2447;p155"/>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8" name="Google Shape;2448;p155"/>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49" name="Google Shape;2449;p155"/>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0" name="Google Shape;2450;p155"/>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1" name="Google Shape;2451;p155"/>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2" name="Google Shape;2452;p155"/>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3" name="Google Shape;2453;p155"/>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4" name="Google Shape;2454;p155"/>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5" name="Google Shape;2455;p155"/>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6" name="Google Shape;2456;p155"/>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7" name="Google Shape;2457;p155"/>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8" name="Google Shape;2458;p155"/>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59" name="Google Shape;2459;p155"/>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0" name="Google Shape;2460;p155"/>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1" name="Google Shape;2461;p155"/>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2" name="Google Shape;2462;p155"/>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3" name="Google Shape;2463;p155"/>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4" name="Google Shape;2464;p155"/>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5" name="Google Shape;2465;p155"/>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6" name="Google Shape;2466;p155"/>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7" name="Google Shape;2467;p155"/>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8" name="Google Shape;2468;p155"/>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69" name="Google Shape;2469;p155"/>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0" name="Google Shape;2470;p155"/>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1" name="Google Shape;2471;p155"/>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2" name="Google Shape;2472;p155"/>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3" name="Google Shape;2473;p155"/>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4" name="Google Shape;2474;p155"/>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5" name="Google Shape;2475;p155"/>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6" name="Google Shape;2476;p155"/>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7" name="Google Shape;2477;p155"/>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8" name="Google Shape;2478;p155"/>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9" name="Google Shape;2479;p155"/>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0" name="Google Shape;2480;p155"/>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1" name="Google Shape;2481;p155"/>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2" name="Google Shape;2482;p155"/>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3" name="Google Shape;2483;p155"/>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4" name="Google Shape;2484;p155"/>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5" name="Google Shape;2485;p155"/>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6" name="Google Shape;2486;p155"/>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7" name="Google Shape;2487;p155"/>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8" name="Google Shape;2488;p155"/>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89" name="Google Shape;2489;p155"/>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0" name="Google Shape;2490;p155"/>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1" name="Google Shape;2491;p155"/>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2" name="Google Shape;2492;p155"/>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3" name="Google Shape;2493;p155"/>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4" name="Google Shape;2494;p155"/>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5" name="Google Shape;2495;p155"/>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6" name="Google Shape;2496;p155"/>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7" name="Google Shape;2497;p155"/>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8" name="Google Shape;2498;p155"/>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99" name="Google Shape;2499;p155"/>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0" name="Google Shape;2500;p155"/>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1" name="Google Shape;2501;p155"/>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2" name="Google Shape;2502;p155"/>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3" name="Google Shape;2503;p155"/>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4" name="Google Shape;2504;p155"/>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5" name="Google Shape;2505;p155"/>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6" name="Google Shape;2506;p155"/>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7" name="Google Shape;2507;p155"/>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8" name="Google Shape;2508;p155"/>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09" name="Google Shape;2509;p155"/>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0" name="Google Shape;2510;p155"/>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1" name="Google Shape;2511;p155"/>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2" name="Google Shape;2512;p155"/>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3" name="Google Shape;2513;p155"/>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4" name="Google Shape;2514;p155"/>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5" name="Google Shape;2515;p155"/>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6" name="Google Shape;2516;p155"/>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7" name="Google Shape;2517;p155"/>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8" name="Google Shape;2518;p155"/>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19" name="Google Shape;2519;p155"/>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0" name="Google Shape;2520;p155"/>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1" name="Google Shape;2521;p155"/>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2" name="Google Shape;2522;p155"/>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3" name="Google Shape;2523;p155"/>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4" name="Google Shape;2524;p155"/>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5" name="Google Shape;2525;p155"/>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6" name="Google Shape;2526;p155"/>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7" name="Google Shape;2527;p155"/>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8" name="Google Shape;2528;p155"/>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29" name="Google Shape;2529;p155"/>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0" name="Google Shape;2530;p155"/>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1" name="Google Shape;2531;p155"/>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2" name="Google Shape;2532;p155"/>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2533" name="Google Shape;2533;p155"/>
          <p:cNvSpPr/>
          <p:nvPr/>
        </p:nvSpPr>
        <p:spPr>
          <a:xfrm>
            <a:off x="1337202" y="2382"/>
            <a:ext cx="7806900" cy="5141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4" name="Google Shape;2534;p155"/>
          <p:cNvSpPr txBox="1">
            <a:spLocks noGrp="1"/>
          </p:cNvSpPr>
          <p:nvPr>
            <p:ph type="body" idx="1"/>
          </p:nvPr>
        </p:nvSpPr>
        <p:spPr>
          <a:xfrm>
            <a:off x="1656529" y="1984859"/>
            <a:ext cx="6908700" cy="2644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600"/>
              <a:buNone/>
              <a:defRPr sz="36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2_Section Header Orange Manual">
  <p:cSld name="2_Section Header Orange Manual">
    <p:bg>
      <p:bgPr>
        <a:solidFill>
          <a:srgbClr val="D04A02"/>
        </a:solidFill>
        <a:effectLst/>
      </p:bgPr>
    </p:bg>
    <p:spTree>
      <p:nvGrpSpPr>
        <p:cNvPr id="1" name="Shape 2535"/>
        <p:cNvGrpSpPr/>
        <p:nvPr/>
      </p:nvGrpSpPr>
      <p:grpSpPr>
        <a:xfrm>
          <a:off x="0" y="0"/>
          <a:ext cx="0" cy="0"/>
          <a:chOff x="0" y="0"/>
          <a:chExt cx="0" cy="0"/>
        </a:xfrm>
      </p:grpSpPr>
      <p:grpSp>
        <p:nvGrpSpPr>
          <p:cNvPr id="2536" name="Google Shape;2536;p156"/>
          <p:cNvGrpSpPr/>
          <p:nvPr/>
        </p:nvGrpSpPr>
        <p:grpSpPr>
          <a:xfrm>
            <a:off x="-762262" y="-171363"/>
            <a:ext cx="5696914" cy="5421513"/>
            <a:chOff x="5379024" y="42740"/>
            <a:chExt cx="7116694" cy="6772658"/>
          </a:xfrm>
        </p:grpSpPr>
        <p:sp>
          <p:nvSpPr>
            <p:cNvPr id="2537" name="Google Shape;2537;p156"/>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8" name="Google Shape;2538;p156"/>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39" name="Google Shape;2539;p156"/>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0" name="Google Shape;2540;p156"/>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1" name="Google Shape;2541;p156"/>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2" name="Google Shape;2542;p156"/>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3" name="Google Shape;2543;p156"/>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4" name="Google Shape;2544;p156"/>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5" name="Google Shape;2545;p156"/>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6" name="Google Shape;2546;p156"/>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7" name="Google Shape;2547;p156"/>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8" name="Google Shape;2548;p156"/>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49" name="Google Shape;2549;p156"/>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0" name="Google Shape;2550;p156"/>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1" name="Google Shape;2551;p156"/>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2" name="Google Shape;2552;p156"/>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3" name="Google Shape;2553;p156"/>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4" name="Google Shape;2554;p156"/>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5" name="Google Shape;2555;p156"/>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6" name="Google Shape;2556;p156"/>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7" name="Google Shape;2557;p156"/>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8" name="Google Shape;2558;p156"/>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59" name="Google Shape;2559;p156"/>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0" name="Google Shape;2560;p156"/>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1" name="Google Shape;2561;p156"/>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2" name="Google Shape;2562;p156"/>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3" name="Google Shape;2563;p156"/>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4" name="Google Shape;2564;p156"/>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5" name="Google Shape;2565;p156"/>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6" name="Google Shape;2566;p156"/>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7" name="Google Shape;2567;p156"/>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8" name="Google Shape;2568;p156"/>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69" name="Google Shape;2569;p156"/>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0" name="Google Shape;2570;p156"/>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1" name="Google Shape;2571;p156"/>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2" name="Google Shape;2572;p156"/>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3" name="Google Shape;2573;p156"/>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4" name="Google Shape;2574;p156"/>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5" name="Google Shape;2575;p156"/>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6" name="Google Shape;2576;p156"/>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7" name="Google Shape;2577;p156"/>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8" name="Google Shape;2578;p156"/>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79" name="Google Shape;2579;p156"/>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0" name="Google Shape;2580;p156"/>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1" name="Google Shape;2581;p156"/>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2" name="Google Shape;2582;p156"/>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3" name="Google Shape;2583;p156"/>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4" name="Google Shape;2584;p156"/>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5" name="Google Shape;2585;p156"/>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6" name="Google Shape;2586;p156"/>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7" name="Google Shape;2587;p156"/>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8" name="Google Shape;2588;p156"/>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89" name="Google Shape;2589;p156"/>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0" name="Google Shape;2590;p156"/>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1" name="Google Shape;2591;p156"/>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2" name="Google Shape;2592;p156"/>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3" name="Google Shape;2593;p156"/>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4" name="Google Shape;2594;p156"/>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5" name="Google Shape;2595;p156"/>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6" name="Google Shape;2596;p156"/>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7" name="Google Shape;2597;p156"/>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8" name="Google Shape;2598;p156"/>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599" name="Google Shape;2599;p156"/>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0" name="Google Shape;2600;p156"/>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1" name="Google Shape;2601;p156"/>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2" name="Google Shape;2602;p156"/>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3" name="Google Shape;2603;p156"/>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4" name="Google Shape;2604;p156"/>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5" name="Google Shape;2605;p156"/>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6" name="Google Shape;2606;p156"/>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7" name="Google Shape;2607;p156"/>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8" name="Google Shape;2608;p156"/>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9" name="Google Shape;2609;p156"/>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0" name="Google Shape;2610;p156"/>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1" name="Google Shape;2611;p156"/>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2" name="Google Shape;2612;p156"/>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3" name="Google Shape;2613;p156"/>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4" name="Google Shape;2614;p156"/>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5" name="Google Shape;2615;p156"/>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6" name="Google Shape;2616;p156"/>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7" name="Google Shape;2617;p156"/>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8" name="Google Shape;2618;p156"/>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19" name="Google Shape;2619;p156"/>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0" name="Google Shape;2620;p156"/>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1" name="Google Shape;2621;p156"/>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2" name="Google Shape;2622;p156"/>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3" name="Google Shape;2623;p156"/>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4" name="Google Shape;2624;p156"/>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5" name="Google Shape;2625;p156"/>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6" name="Google Shape;2626;p156"/>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7" name="Google Shape;2627;p156"/>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8" name="Google Shape;2628;p156"/>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29" name="Google Shape;2629;p156"/>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0" name="Google Shape;2630;p156"/>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1" name="Google Shape;2631;p156"/>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2" name="Google Shape;2632;p156"/>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3" name="Google Shape;2633;p156"/>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4" name="Google Shape;2634;p156"/>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5" name="Google Shape;2635;p156"/>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6" name="Google Shape;2636;p156"/>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7" name="Google Shape;2637;p156"/>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8" name="Google Shape;2638;p156"/>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39" name="Google Shape;2639;p156"/>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0" name="Google Shape;2640;p156"/>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1" name="Google Shape;2641;p156"/>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2" name="Google Shape;2642;p156"/>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3" name="Google Shape;2643;p156"/>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4" name="Google Shape;2644;p156"/>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5" name="Google Shape;2645;p156"/>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6" name="Google Shape;2646;p156"/>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7" name="Google Shape;2647;p156"/>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8" name="Google Shape;2648;p156"/>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49" name="Google Shape;2649;p156"/>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0" name="Google Shape;2650;p156"/>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1" name="Google Shape;2651;p156"/>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2" name="Google Shape;2652;p156"/>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3" name="Google Shape;2653;p156"/>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4" name="Google Shape;2654;p156"/>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5" name="Google Shape;2655;p156"/>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6" name="Google Shape;2656;p156"/>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7" name="Google Shape;2657;p156"/>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8" name="Google Shape;2658;p156"/>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59" name="Google Shape;2659;p156"/>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0" name="Google Shape;2660;p156"/>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1" name="Google Shape;2661;p156"/>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2" name="Google Shape;2662;p156"/>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3" name="Google Shape;2663;p156"/>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4" name="Google Shape;2664;p156"/>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5" name="Google Shape;2665;p156"/>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6" name="Google Shape;2666;p156"/>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7" name="Google Shape;2667;p156"/>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8" name="Google Shape;2668;p156"/>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69" name="Google Shape;2669;p156"/>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0" name="Google Shape;2670;p156"/>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1" name="Google Shape;2671;p156"/>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2" name="Google Shape;2672;p156"/>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3" name="Google Shape;2673;p156"/>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4" name="Google Shape;2674;p156"/>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5" name="Google Shape;2675;p156"/>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6" name="Google Shape;2676;p156"/>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7" name="Google Shape;2677;p156"/>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8" name="Google Shape;2678;p156"/>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79" name="Google Shape;2679;p156"/>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0" name="Google Shape;2680;p156"/>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1" name="Google Shape;2681;p156"/>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2" name="Google Shape;2682;p156"/>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3" name="Google Shape;2683;p156"/>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4" name="Google Shape;2684;p156"/>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5" name="Google Shape;2685;p156"/>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2686" name="Google Shape;2686;p156"/>
          <p:cNvSpPr/>
          <p:nvPr/>
        </p:nvSpPr>
        <p:spPr>
          <a:xfrm>
            <a:off x="662652" y="2382"/>
            <a:ext cx="8481300" cy="5141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87" name="Google Shape;2687;p156"/>
          <p:cNvSpPr txBox="1">
            <a:spLocks noGrp="1"/>
          </p:cNvSpPr>
          <p:nvPr>
            <p:ph type="body" idx="1"/>
          </p:nvPr>
        </p:nvSpPr>
        <p:spPr>
          <a:xfrm>
            <a:off x="1040956" y="3530905"/>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000"/>
              <a:buNone/>
              <a:defRPr sz="30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3_Section Header Orange Manual">
  <p:cSld name="3_Section Header Orange Manual">
    <p:bg>
      <p:bgPr>
        <a:solidFill>
          <a:schemeClr val="accent5"/>
        </a:solidFill>
        <a:effectLst/>
      </p:bgPr>
    </p:bg>
    <p:spTree>
      <p:nvGrpSpPr>
        <p:cNvPr id="1" name="Shape 2688"/>
        <p:cNvGrpSpPr/>
        <p:nvPr/>
      </p:nvGrpSpPr>
      <p:grpSpPr>
        <a:xfrm>
          <a:off x="0" y="0"/>
          <a:ext cx="0" cy="0"/>
          <a:chOff x="0" y="0"/>
          <a:chExt cx="0" cy="0"/>
        </a:xfrm>
      </p:grpSpPr>
      <p:grpSp>
        <p:nvGrpSpPr>
          <p:cNvPr id="2689" name="Google Shape;2689;p157"/>
          <p:cNvGrpSpPr/>
          <p:nvPr/>
        </p:nvGrpSpPr>
        <p:grpSpPr>
          <a:xfrm>
            <a:off x="-762262" y="-171363"/>
            <a:ext cx="5696914" cy="5421513"/>
            <a:chOff x="5379024" y="42740"/>
            <a:chExt cx="7116694" cy="6772658"/>
          </a:xfrm>
        </p:grpSpPr>
        <p:sp>
          <p:nvSpPr>
            <p:cNvPr id="2690" name="Google Shape;2690;p157"/>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1" name="Google Shape;2691;p157"/>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2" name="Google Shape;2692;p157"/>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3" name="Google Shape;2693;p157"/>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4" name="Google Shape;2694;p157"/>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5" name="Google Shape;2695;p157"/>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6" name="Google Shape;2696;p157"/>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7" name="Google Shape;2697;p157"/>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8" name="Google Shape;2698;p157"/>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99" name="Google Shape;2699;p157"/>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0" name="Google Shape;2700;p157"/>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1" name="Google Shape;2701;p157"/>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2" name="Google Shape;2702;p157"/>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3" name="Google Shape;2703;p157"/>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4" name="Google Shape;2704;p157"/>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5" name="Google Shape;2705;p157"/>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6" name="Google Shape;2706;p157"/>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7" name="Google Shape;2707;p157"/>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8" name="Google Shape;2708;p157"/>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09" name="Google Shape;2709;p157"/>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0" name="Google Shape;2710;p157"/>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1" name="Google Shape;2711;p157"/>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2" name="Google Shape;2712;p157"/>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3" name="Google Shape;2713;p157"/>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4" name="Google Shape;2714;p157"/>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5" name="Google Shape;2715;p157"/>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6" name="Google Shape;2716;p157"/>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7" name="Google Shape;2717;p157"/>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8" name="Google Shape;2718;p157"/>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19" name="Google Shape;2719;p157"/>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0" name="Google Shape;2720;p157"/>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1" name="Google Shape;2721;p157"/>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2" name="Google Shape;2722;p157"/>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3" name="Google Shape;2723;p157"/>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4" name="Google Shape;2724;p157"/>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5" name="Google Shape;2725;p157"/>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6" name="Google Shape;2726;p157"/>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7" name="Google Shape;2727;p157"/>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8" name="Google Shape;2728;p157"/>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29" name="Google Shape;2729;p157"/>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0" name="Google Shape;2730;p157"/>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1" name="Google Shape;2731;p157"/>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2" name="Google Shape;2732;p157"/>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3" name="Google Shape;2733;p157"/>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4" name="Google Shape;2734;p157"/>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5" name="Google Shape;2735;p157"/>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6" name="Google Shape;2736;p157"/>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7" name="Google Shape;2737;p157"/>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8" name="Google Shape;2738;p157"/>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39" name="Google Shape;2739;p157"/>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0" name="Google Shape;2740;p157"/>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1" name="Google Shape;2741;p157"/>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2" name="Google Shape;2742;p157"/>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3" name="Google Shape;2743;p157"/>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4" name="Google Shape;2744;p157"/>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5" name="Google Shape;2745;p157"/>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6" name="Google Shape;2746;p157"/>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7" name="Google Shape;2747;p157"/>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8" name="Google Shape;2748;p157"/>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49" name="Google Shape;2749;p157"/>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0" name="Google Shape;2750;p157"/>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1" name="Google Shape;2751;p157"/>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2" name="Google Shape;2752;p157"/>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3" name="Google Shape;2753;p157"/>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4" name="Google Shape;2754;p157"/>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5" name="Google Shape;2755;p157"/>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6" name="Google Shape;2756;p157"/>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7" name="Google Shape;2757;p157"/>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8" name="Google Shape;2758;p157"/>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59" name="Google Shape;2759;p157"/>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0" name="Google Shape;2760;p157"/>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1" name="Google Shape;2761;p157"/>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2" name="Google Shape;2762;p157"/>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3" name="Google Shape;2763;p157"/>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4" name="Google Shape;2764;p157"/>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5" name="Google Shape;2765;p157"/>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6" name="Google Shape;2766;p157"/>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7" name="Google Shape;2767;p157"/>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8" name="Google Shape;2768;p157"/>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69" name="Google Shape;2769;p157"/>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0" name="Google Shape;2770;p157"/>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1" name="Google Shape;2771;p157"/>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2" name="Google Shape;2772;p157"/>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3" name="Google Shape;2773;p157"/>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4" name="Google Shape;2774;p157"/>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5" name="Google Shape;2775;p157"/>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6" name="Google Shape;2776;p157"/>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7" name="Google Shape;2777;p157"/>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8" name="Google Shape;2778;p157"/>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79" name="Google Shape;2779;p157"/>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0" name="Google Shape;2780;p157"/>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1" name="Google Shape;2781;p157"/>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2" name="Google Shape;2782;p157"/>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3" name="Google Shape;2783;p157"/>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4" name="Google Shape;2784;p157"/>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5" name="Google Shape;2785;p157"/>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6" name="Google Shape;2786;p157"/>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7" name="Google Shape;2787;p157"/>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8" name="Google Shape;2788;p157"/>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89" name="Google Shape;2789;p157"/>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0" name="Google Shape;2790;p157"/>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1" name="Google Shape;2791;p157"/>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2" name="Google Shape;2792;p157"/>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3" name="Google Shape;2793;p157"/>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4" name="Google Shape;2794;p157"/>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5" name="Google Shape;2795;p157"/>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6" name="Google Shape;2796;p157"/>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7" name="Google Shape;2797;p157"/>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8" name="Google Shape;2798;p157"/>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799" name="Google Shape;2799;p157"/>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0" name="Google Shape;2800;p157"/>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1" name="Google Shape;2801;p157"/>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2" name="Google Shape;2802;p157"/>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3" name="Google Shape;2803;p157"/>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4" name="Google Shape;2804;p157"/>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5" name="Google Shape;2805;p157"/>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6" name="Google Shape;2806;p157"/>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7" name="Google Shape;2807;p157"/>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8" name="Google Shape;2808;p157"/>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09" name="Google Shape;2809;p157"/>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0" name="Google Shape;2810;p157"/>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1" name="Google Shape;2811;p157"/>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2" name="Google Shape;2812;p157"/>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3" name="Google Shape;2813;p157"/>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4" name="Google Shape;2814;p157"/>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5" name="Google Shape;2815;p157"/>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6" name="Google Shape;2816;p157"/>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7" name="Google Shape;2817;p157"/>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8" name="Google Shape;2818;p157"/>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19" name="Google Shape;2819;p157"/>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0" name="Google Shape;2820;p157"/>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1" name="Google Shape;2821;p157"/>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2" name="Google Shape;2822;p157"/>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3" name="Google Shape;2823;p157"/>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4" name="Google Shape;2824;p157"/>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5" name="Google Shape;2825;p157"/>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6" name="Google Shape;2826;p157"/>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7" name="Google Shape;2827;p157"/>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8" name="Google Shape;2828;p157"/>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29" name="Google Shape;2829;p157"/>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0" name="Google Shape;2830;p157"/>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1" name="Google Shape;2831;p157"/>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2" name="Google Shape;2832;p157"/>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3" name="Google Shape;2833;p157"/>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4" name="Google Shape;2834;p157"/>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5" name="Google Shape;2835;p157"/>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6" name="Google Shape;2836;p157"/>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7" name="Google Shape;2837;p157"/>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38" name="Google Shape;2838;p157"/>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2839" name="Google Shape;2839;p157"/>
          <p:cNvSpPr/>
          <p:nvPr/>
        </p:nvSpPr>
        <p:spPr>
          <a:xfrm>
            <a:off x="662652" y="2382"/>
            <a:ext cx="8481300" cy="5141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0" name="Google Shape;2840;p157"/>
          <p:cNvSpPr txBox="1">
            <a:spLocks noGrp="1"/>
          </p:cNvSpPr>
          <p:nvPr>
            <p:ph type="body" idx="1"/>
          </p:nvPr>
        </p:nvSpPr>
        <p:spPr>
          <a:xfrm>
            <a:off x="1040956" y="3530905"/>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000"/>
              <a:buNone/>
              <a:defRPr sz="30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7_Section Header Orange Manual">
  <p:cSld name="7_Section Header Orange Manual">
    <p:bg>
      <p:bgPr>
        <a:solidFill>
          <a:schemeClr val="accent5"/>
        </a:solidFill>
        <a:effectLst/>
      </p:bgPr>
    </p:bg>
    <p:spTree>
      <p:nvGrpSpPr>
        <p:cNvPr id="1" name="Shape 2841"/>
        <p:cNvGrpSpPr/>
        <p:nvPr/>
      </p:nvGrpSpPr>
      <p:grpSpPr>
        <a:xfrm>
          <a:off x="0" y="0"/>
          <a:ext cx="0" cy="0"/>
          <a:chOff x="0" y="0"/>
          <a:chExt cx="0" cy="0"/>
        </a:xfrm>
      </p:grpSpPr>
      <p:grpSp>
        <p:nvGrpSpPr>
          <p:cNvPr id="2842" name="Google Shape;2842;p158"/>
          <p:cNvGrpSpPr/>
          <p:nvPr/>
        </p:nvGrpSpPr>
        <p:grpSpPr>
          <a:xfrm>
            <a:off x="-762262" y="-171363"/>
            <a:ext cx="5696914" cy="5421513"/>
            <a:chOff x="5379024" y="42740"/>
            <a:chExt cx="7116694" cy="6772658"/>
          </a:xfrm>
        </p:grpSpPr>
        <p:sp>
          <p:nvSpPr>
            <p:cNvPr id="2843" name="Google Shape;2843;p158"/>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4" name="Google Shape;2844;p158"/>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5" name="Google Shape;2845;p158"/>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6" name="Google Shape;2846;p158"/>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7" name="Google Shape;2847;p158"/>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8" name="Google Shape;2848;p158"/>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49" name="Google Shape;2849;p158"/>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0" name="Google Shape;2850;p158"/>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1" name="Google Shape;2851;p158"/>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2" name="Google Shape;2852;p158"/>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3" name="Google Shape;2853;p158"/>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4" name="Google Shape;2854;p158"/>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5" name="Google Shape;2855;p158"/>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6" name="Google Shape;2856;p158"/>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7" name="Google Shape;2857;p158"/>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8" name="Google Shape;2858;p158"/>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59" name="Google Shape;2859;p158"/>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0" name="Google Shape;2860;p158"/>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1" name="Google Shape;2861;p158"/>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2" name="Google Shape;2862;p158"/>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3" name="Google Shape;2863;p158"/>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4" name="Google Shape;2864;p158"/>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5" name="Google Shape;2865;p158"/>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6" name="Google Shape;2866;p158"/>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7" name="Google Shape;2867;p158"/>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8" name="Google Shape;2868;p158"/>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69" name="Google Shape;2869;p158"/>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0" name="Google Shape;2870;p158"/>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1" name="Google Shape;2871;p158"/>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2" name="Google Shape;2872;p158"/>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3" name="Google Shape;2873;p158"/>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4" name="Google Shape;2874;p158"/>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5" name="Google Shape;2875;p158"/>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6" name="Google Shape;2876;p158"/>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7" name="Google Shape;2877;p158"/>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8" name="Google Shape;2878;p158"/>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79" name="Google Shape;2879;p158"/>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0" name="Google Shape;2880;p158"/>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1" name="Google Shape;2881;p158"/>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2" name="Google Shape;2882;p158"/>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3" name="Google Shape;2883;p158"/>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4" name="Google Shape;2884;p158"/>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5" name="Google Shape;2885;p158"/>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6" name="Google Shape;2886;p158"/>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7" name="Google Shape;2887;p158"/>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8" name="Google Shape;2888;p158"/>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89" name="Google Shape;2889;p158"/>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0" name="Google Shape;2890;p158"/>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1" name="Google Shape;2891;p158"/>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2" name="Google Shape;2892;p158"/>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3" name="Google Shape;2893;p158"/>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4" name="Google Shape;2894;p158"/>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5" name="Google Shape;2895;p158"/>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6" name="Google Shape;2896;p158"/>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7" name="Google Shape;2897;p158"/>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8" name="Google Shape;2898;p158"/>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9" name="Google Shape;2899;p158"/>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0" name="Google Shape;2900;p158"/>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1" name="Google Shape;2901;p158"/>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2" name="Google Shape;2902;p158"/>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3" name="Google Shape;2903;p158"/>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4" name="Google Shape;2904;p158"/>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5" name="Google Shape;2905;p158"/>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6" name="Google Shape;2906;p158"/>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7" name="Google Shape;2907;p158"/>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8" name="Google Shape;2908;p158"/>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09" name="Google Shape;2909;p158"/>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0" name="Google Shape;2910;p158"/>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1" name="Google Shape;2911;p158"/>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2" name="Google Shape;2912;p158"/>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3" name="Google Shape;2913;p158"/>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4" name="Google Shape;2914;p158"/>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5" name="Google Shape;2915;p158"/>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6" name="Google Shape;2916;p158"/>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7" name="Google Shape;2917;p158"/>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8" name="Google Shape;2918;p158"/>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19" name="Google Shape;2919;p158"/>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0" name="Google Shape;2920;p158"/>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1" name="Google Shape;2921;p158"/>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2" name="Google Shape;2922;p158"/>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3" name="Google Shape;2923;p158"/>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4" name="Google Shape;2924;p158"/>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5" name="Google Shape;2925;p158"/>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6" name="Google Shape;2926;p158"/>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7" name="Google Shape;2927;p158"/>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8" name="Google Shape;2928;p158"/>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29" name="Google Shape;2929;p158"/>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0" name="Google Shape;2930;p158"/>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1" name="Google Shape;2931;p158"/>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2" name="Google Shape;2932;p158"/>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3" name="Google Shape;2933;p158"/>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4" name="Google Shape;2934;p158"/>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5" name="Google Shape;2935;p158"/>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6" name="Google Shape;2936;p158"/>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7" name="Google Shape;2937;p158"/>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8" name="Google Shape;2938;p158"/>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9" name="Google Shape;2939;p158"/>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0" name="Google Shape;2940;p158"/>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1" name="Google Shape;2941;p158"/>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2" name="Google Shape;2942;p158"/>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3" name="Google Shape;2943;p158"/>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4" name="Google Shape;2944;p158"/>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5" name="Google Shape;2945;p158"/>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6" name="Google Shape;2946;p158"/>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7" name="Google Shape;2947;p158"/>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8" name="Google Shape;2948;p158"/>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49" name="Google Shape;2949;p158"/>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0" name="Google Shape;2950;p158"/>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1" name="Google Shape;2951;p158"/>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2" name="Google Shape;2952;p158"/>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3" name="Google Shape;2953;p158"/>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4" name="Google Shape;2954;p158"/>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5" name="Google Shape;2955;p158"/>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6" name="Google Shape;2956;p158"/>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7" name="Google Shape;2957;p158"/>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8" name="Google Shape;2958;p158"/>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59" name="Google Shape;2959;p158"/>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0" name="Google Shape;2960;p158"/>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1" name="Google Shape;2961;p158"/>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2" name="Google Shape;2962;p158"/>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3" name="Google Shape;2963;p158"/>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4" name="Google Shape;2964;p158"/>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5" name="Google Shape;2965;p158"/>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6" name="Google Shape;2966;p158"/>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7" name="Google Shape;2967;p158"/>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8" name="Google Shape;2968;p158"/>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69" name="Google Shape;2969;p158"/>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0" name="Google Shape;2970;p158"/>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1" name="Google Shape;2971;p158"/>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2" name="Google Shape;2972;p158"/>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3" name="Google Shape;2973;p158"/>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4" name="Google Shape;2974;p158"/>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5" name="Google Shape;2975;p158"/>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6" name="Google Shape;2976;p158"/>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7" name="Google Shape;2977;p158"/>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8" name="Google Shape;2978;p158"/>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79" name="Google Shape;2979;p158"/>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0" name="Google Shape;2980;p158"/>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1" name="Google Shape;2981;p158"/>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2" name="Google Shape;2982;p158"/>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3" name="Google Shape;2983;p158"/>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4" name="Google Shape;2984;p158"/>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5" name="Google Shape;2985;p158"/>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6" name="Google Shape;2986;p158"/>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7" name="Google Shape;2987;p158"/>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8" name="Google Shape;2988;p158"/>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89" name="Google Shape;2989;p158"/>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90" name="Google Shape;2990;p158"/>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91" name="Google Shape;2991;p158"/>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2992" name="Google Shape;2992;p158"/>
          <p:cNvSpPr/>
          <p:nvPr/>
        </p:nvSpPr>
        <p:spPr>
          <a:xfrm>
            <a:off x="4572000" y="2382"/>
            <a:ext cx="4572000" cy="5141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93" name="Google Shape;2993;p158"/>
          <p:cNvSpPr txBox="1">
            <a:spLocks noGrp="1"/>
          </p:cNvSpPr>
          <p:nvPr>
            <p:ph type="body" idx="1"/>
          </p:nvPr>
        </p:nvSpPr>
        <p:spPr>
          <a:xfrm>
            <a:off x="4916593" y="3508046"/>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2100"/>
              <a:buNone/>
              <a:defRPr sz="21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8_Section Header Orange Manual">
  <p:cSld name="8_Section Header Orange Manual">
    <p:bg>
      <p:bgPr>
        <a:solidFill>
          <a:schemeClr val="accent5"/>
        </a:solidFill>
        <a:effectLst/>
      </p:bgPr>
    </p:bg>
    <p:spTree>
      <p:nvGrpSpPr>
        <p:cNvPr id="1" name="Shape 2994"/>
        <p:cNvGrpSpPr/>
        <p:nvPr/>
      </p:nvGrpSpPr>
      <p:grpSpPr>
        <a:xfrm>
          <a:off x="0" y="0"/>
          <a:ext cx="0" cy="0"/>
          <a:chOff x="0" y="0"/>
          <a:chExt cx="0" cy="0"/>
        </a:xfrm>
      </p:grpSpPr>
      <p:sp>
        <p:nvSpPr>
          <p:cNvPr id="2995" name="Google Shape;2995;p159"/>
          <p:cNvSpPr/>
          <p:nvPr/>
        </p:nvSpPr>
        <p:spPr>
          <a:xfrm>
            <a:off x="4572000" y="2382"/>
            <a:ext cx="4572000" cy="5141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96" name="Google Shape;2996;p159"/>
          <p:cNvSpPr txBox="1">
            <a:spLocks noGrp="1"/>
          </p:cNvSpPr>
          <p:nvPr>
            <p:ph type="body" idx="1"/>
          </p:nvPr>
        </p:nvSpPr>
        <p:spPr>
          <a:xfrm>
            <a:off x="4916593" y="3508046"/>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2100"/>
              <a:buNone/>
              <a:defRPr sz="2100" b="0">
                <a:solidFill>
                  <a:schemeClr val="dk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2997" name="Google Shape;2997;p159"/>
          <p:cNvSpPr>
            <a:spLocks noGrp="1"/>
          </p:cNvSpPr>
          <p:nvPr>
            <p:ph type="pic" idx="2"/>
          </p:nvPr>
        </p:nvSpPr>
        <p:spPr>
          <a:xfrm>
            <a:off x="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6_Section Header Orange Manual">
  <p:cSld name="6_Section Header Orange Manual">
    <p:bg>
      <p:bgPr>
        <a:solidFill>
          <a:schemeClr val="lt1"/>
        </a:solidFill>
        <a:effectLst/>
      </p:bgPr>
    </p:bg>
    <p:spTree>
      <p:nvGrpSpPr>
        <p:cNvPr id="1" name="Shape 2998"/>
        <p:cNvGrpSpPr/>
        <p:nvPr/>
      </p:nvGrpSpPr>
      <p:grpSpPr>
        <a:xfrm>
          <a:off x="0" y="0"/>
          <a:ext cx="0" cy="0"/>
          <a:chOff x="0" y="0"/>
          <a:chExt cx="0" cy="0"/>
        </a:xfrm>
      </p:grpSpPr>
      <p:sp>
        <p:nvSpPr>
          <p:cNvPr id="2999" name="Google Shape;2999;p160"/>
          <p:cNvSpPr txBox="1">
            <a:spLocks noGrp="1"/>
          </p:cNvSpPr>
          <p:nvPr>
            <p:ph type="body" idx="1"/>
          </p:nvPr>
        </p:nvSpPr>
        <p:spPr>
          <a:xfrm>
            <a:off x="1040956" y="729910"/>
            <a:ext cx="5657100" cy="1190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0">
                <a:solidFill>
                  <a:schemeClr val="dk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9_Section Header Orange Manual">
  <p:cSld name="9_Section Header Orange Manual">
    <p:bg>
      <p:bgPr>
        <a:solidFill>
          <a:schemeClr val="accent2"/>
        </a:solidFill>
        <a:effectLst/>
      </p:bgPr>
    </p:bg>
    <p:spTree>
      <p:nvGrpSpPr>
        <p:cNvPr id="1" name="Shape 3000"/>
        <p:cNvGrpSpPr/>
        <p:nvPr/>
      </p:nvGrpSpPr>
      <p:grpSpPr>
        <a:xfrm>
          <a:off x="0" y="0"/>
          <a:ext cx="0" cy="0"/>
          <a:chOff x="0" y="0"/>
          <a:chExt cx="0" cy="0"/>
        </a:xfrm>
      </p:grpSpPr>
      <p:grpSp>
        <p:nvGrpSpPr>
          <p:cNvPr id="3001" name="Google Shape;3001;p161"/>
          <p:cNvGrpSpPr/>
          <p:nvPr/>
        </p:nvGrpSpPr>
        <p:grpSpPr>
          <a:xfrm>
            <a:off x="-762262" y="-171363"/>
            <a:ext cx="5696914" cy="5421513"/>
            <a:chOff x="5379024" y="42740"/>
            <a:chExt cx="7116694" cy="6772658"/>
          </a:xfrm>
        </p:grpSpPr>
        <p:sp>
          <p:nvSpPr>
            <p:cNvPr id="3002" name="Google Shape;3002;p161"/>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3" name="Google Shape;3003;p161"/>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4" name="Google Shape;3004;p161"/>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5" name="Google Shape;3005;p161"/>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6" name="Google Shape;3006;p161"/>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7" name="Google Shape;3007;p161"/>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8" name="Google Shape;3008;p161"/>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09" name="Google Shape;3009;p161"/>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0" name="Google Shape;3010;p161"/>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1" name="Google Shape;3011;p161"/>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2" name="Google Shape;3012;p161"/>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3" name="Google Shape;3013;p161"/>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4" name="Google Shape;3014;p161"/>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5" name="Google Shape;3015;p161"/>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6" name="Google Shape;3016;p161"/>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7" name="Google Shape;3017;p161"/>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8" name="Google Shape;3018;p161"/>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19" name="Google Shape;3019;p161"/>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0" name="Google Shape;3020;p161"/>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1" name="Google Shape;3021;p161"/>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2" name="Google Shape;3022;p161"/>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3" name="Google Shape;3023;p161"/>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4" name="Google Shape;3024;p161"/>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5" name="Google Shape;3025;p161"/>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6" name="Google Shape;3026;p161"/>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7" name="Google Shape;3027;p161"/>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8" name="Google Shape;3028;p161"/>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29" name="Google Shape;3029;p161"/>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0" name="Google Shape;3030;p161"/>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1" name="Google Shape;3031;p161"/>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2" name="Google Shape;3032;p161"/>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3" name="Google Shape;3033;p161"/>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4" name="Google Shape;3034;p161"/>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5" name="Google Shape;3035;p161"/>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6" name="Google Shape;3036;p161"/>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7" name="Google Shape;3037;p161"/>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8" name="Google Shape;3038;p161"/>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39" name="Google Shape;3039;p161"/>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0" name="Google Shape;3040;p161"/>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1" name="Google Shape;3041;p161"/>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2" name="Google Shape;3042;p161"/>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3" name="Google Shape;3043;p161"/>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4" name="Google Shape;3044;p161"/>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5" name="Google Shape;3045;p161"/>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6" name="Google Shape;3046;p161"/>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7" name="Google Shape;3047;p161"/>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8" name="Google Shape;3048;p161"/>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49" name="Google Shape;3049;p161"/>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0" name="Google Shape;3050;p161"/>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1" name="Google Shape;3051;p161"/>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2" name="Google Shape;3052;p161"/>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3" name="Google Shape;3053;p161"/>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4" name="Google Shape;3054;p161"/>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5" name="Google Shape;3055;p161"/>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6" name="Google Shape;3056;p161"/>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7" name="Google Shape;3057;p161"/>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8" name="Google Shape;3058;p161"/>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59" name="Google Shape;3059;p161"/>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0" name="Google Shape;3060;p161"/>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1" name="Google Shape;3061;p161"/>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2" name="Google Shape;3062;p161"/>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3" name="Google Shape;3063;p161"/>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4" name="Google Shape;3064;p161"/>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5" name="Google Shape;3065;p161"/>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6" name="Google Shape;3066;p161"/>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7" name="Google Shape;3067;p161"/>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8" name="Google Shape;3068;p161"/>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69" name="Google Shape;3069;p161"/>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0" name="Google Shape;3070;p161"/>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1" name="Google Shape;3071;p161"/>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2" name="Google Shape;3072;p161"/>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3" name="Google Shape;3073;p161"/>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4" name="Google Shape;3074;p161"/>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5" name="Google Shape;3075;p161"/>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6" name="Google Shape;3076;p161"/>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7" name="Google Shape;3077;p161"/>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8" name="Google Shape;3078;p161"/>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79" name="Google Shape;3079;p161"/>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0" name="Google Shape;3080;p161"/>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1" name="Google Shape;3081;p161"/>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2" name="Google Shape;3082;p161"/>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3" name="Google Shape;3083;p161"/>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4" name="Google Shape;3084;p161"/>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5" name="Google Shape;3085;p161"/>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6" name="Google Shape;3086;p161"/>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7" name="Google Shape;3087;p161"/>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8" name="Google Shape;3088;p161"/>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89" name="Google Shape;3089;p161"/>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0" name="Google Shape;3090;p161"/>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1" name="Google Shape;3091;p161"/>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2" name="Google Shape;3092;p161"/>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3" name="Google Shape;3093;p161"/>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4" name="Google Shape;3094;p161"/>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5" name="Google Shape;3095;p161"/>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6" name="Google Shape;3096;p161"/>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7" name="Google Shape;3097;p161"/>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8" name="Google Shape;3098;p161"/>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099" name="Google Shape;3099;p161"/>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0" name="Google Shape;3100;p161"/>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1" name="Google Shape;3101;p161"/>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2" name="Google Shape;3102;p161"/>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3" name="Google Shape;3103;p161"/>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4" name="Google Shape;3104;p161"/>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5" name="Google Shape;3105;p161"/>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6" name="Google Shape;3106;p161"/>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7" name="Google Shape;3107;p161"/>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8" name="Google Shape;3108;p161"/>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09" name="Google Shape;3109;p161"/>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0" name="Google Shape;3110;p161"/>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1" name="Google Shape;3111;p161"/>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2" name="Google Shape;3112;p161"/>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3" name="Google Shape;3113;p161"/>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4" name="Google Shape;3114;p161"/>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5" name="Google Shape;3115;p161"/>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6" name="Google Shape;3116;p161"/>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7" name="Google Shape;3117;p161"/>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8" name="Google Shape;3118;p161"/>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19" name="Google Shape;3119;p161"/>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0" name="Google Shape;3120;p161"/>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1" name="Google Shape;3121;p161"/>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2" name="Google Shape;3122;p161"/>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3" name="Google Shape;3123;p161"/>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4" name="Google Shape;3124;p161"/>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5" name="Google Shape;3125;p161"/>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6" name="Google Shape;3126;p161"/>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7" name="Google Shape;3127;p161"/>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8" name="Google Shape;3128;p161"/>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29" name="Google Shape;3129;p161"/>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0" name="Google Shape;3130;p161"/>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1" name="Google Shape;3131;p161"/>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2" name="Google Shape;3132;p161"/>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3" name="Google Shape;3133;p161"/>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4" name="Google Shape;3134;p161"/>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5" name="Google Shape;3135;p161"/>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6" name="Google Shape;3136;p161"/>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7" name="Google Shape;3137;p161"/>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8" name="Google Shape;3138;p161"/>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39" name="Google Shape;3139;p161"/>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0" name="Google Shape;3140;p161"/>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1" name="Google Shape;3141;p161"/>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2" name="Google Shape;3142;p161"/>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3" name="Google Shape;3143;p161"/>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4" name="Google Shape;3144;p161"/>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5" name="Google Shape;3145;p161"/>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6" name="Google Shape;3146;p161"/>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7" name="Google Shape;3147;p161"/>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8" name="Google Shape;3148;p161"/>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49" name="Google Shape;3149;p161"/>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0" name="Google Shape;3150;p161"/>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3151" name="Google Shape;3151;p161"/>
          <p:cNvSpPr/>
          <p:nvPr/>
        </p:nvSpPr>
        <p:spPr>
          <a:xfrm>
            <a:off x="4572000" y="2382"/>
            <a:ext cx="4572000" cy="5141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2" name="Google Shape;3152;p161"/>
          <p:cNvSpPr txBox="1">
            <a:spLocks noGrp="1"/>
          </p:cNvSpPr>
          <p:nvPr>
            <p:ph type="body" idx="1"/>
          </p:nvPr>
        </p:nvSpPr>
        <p:spPr>
          <a:xfrm>
            <a:off x="4916593" y="2330888"/>
            <a:ext cx="3895200" cy="22983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300"/>
              <a:buNone/>
              <a:defRPr sz="3300" b="0">
                <a:solidFill>
                  <a:schemeClr val="lt1"/>
                </a:solidFill>
                <a:latin typeface="Georgia"/>
                <a:ea typeface="Georgia"/>
                <a:cs typeface="Georgia"/>
                <a:sym typeface="Georgia"/>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48"/>
        <p:cNvGrpSpPr/>
        <p:nvPr/>
      </p:nvGrpSpPr>
      <p:grpSpPr>
        <a:xfrm>
          <a:off x="0" y="0"/>
          <a:ext cx="0" cy="0"/>
          <a:chOff x="0" y="0"/>
          <a:chExt cx="0" cy="0"/>
        </a:xfrm>
      </p:grpSpPr>
      <p:sp>
        <p:nvSpPr>
          <p:cNvPr id="349" name="Google Shape;349;p17"/>
          <p:cNvSpPr txBox="1">
            <a:spLocks noGrp="1"/>
          </p:cNvSpPr>
          <p:nvPr>
            <p:ph type="title"/>
          </p:nvPr>
        </p:nvSpPr>
        <p:spPr>
          <a:xfrm>
            <a:off x="332185" y="288036"/>
            <a:ext cx="8479500" cy="630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32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7"/>
          <p:cNvSpPr txBox="1">
            <a:spLocks noGrp="1"/>
          </p:cNvSpPr>
          <p:nvPr>
            <p:ph type="subTitle" idx="1"/>
          </p:nvPr>
        </p:nvSpPr>
        <p:spPr>
          <a:xfrm>
            <a:off x="332185" y="957159"/>
            <a:ext cx="8479500" cy="24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sz="1350" b="1">
                <a:solidFill>
                  <a:schemeClr val="dk2"/>
                </a:solidFill>
              </a:defRPr>
            </a:lvl1pPr>
            <a:lvl2pPr lvl="1" algn="l">
              <a:lnSpc>
                <a:spcPct val="100000"/>
              </a:lnSpc>
              <a:spcBef>
                <a:spcPts val="0"/>
              </a:spcBef>
              <a:spcAft>
                <a:spcPts val="0"/>
              </a:spcAft>
              <a:buClr>
                <a:schemeClr val="dk2"/>
              </a:buClr>
              <a:buSzPts val="1800"/>
              <a:buNone/>
              <a:defRPr sz="1350" b="1">
                <a:solidFill>
                  <a:schemeClr val="dk2"/>
                </a:solidFill>
              </a:defRPr>
            </a:lvl2pPr>
            <a:lvl3pPr lvl="2" algn="l">
              <a:lnSpc>
                <a:spcPct val="100000"/>
              </a:lnSpc>
              <a:spcBef>
                <a:spcPts val="0"/>
              </a:spcBef>
              <a:spcAft>
                <a:spcPts val="0"/>
              </a:spcAft>
              <a:buClr>
                <a:schemeClr val="dk2"/>
              </a:buClr>
              <a:buSzPts val="1800"/>
              <a:buNone/>
              <a:defRPr sz="1350" b="1">
                <a:solidFill>
                  <a:schemeClr val="dk2"/>
                </a:solidFill>
              </a:defRPr>
            </a:lvl3pPr>
            <a:lvl4pPr lvl="3" algn="l">
              <a:lnSpc>
                <a:spcPct val="100000"/>
              </a:lnSpc>
              <a:spcBef>
                <a:spcPts val="0"/>
              </a:spcBef>
              <a:spcAft>
                <a:spcPts val="0"/>
              </a:spcAft>
              <a:buClr>
                <a:schemeClr val="dk2"/>
              </a:buClr>
              <a:buSzPts val="1800"/>
              <a:buNone/>
              <a:defRPr sz="1350" b="1">
                <a:solidFill>
                  <a:schemeClr val="dk2"/>
                </a:solidFill>
              </a:defRPr>
            </a:lvl4pPr>
            <a:lvl5pPr lvl="4" algn="l">
              <a:lnSpc>
                <a:spcPct val="100000"/>
              </a:lnSpc>
              <a:spcBef>
                <a:spcPts val="0"/>
              </a:spcBef>
              <a:spcAft>
                <a:spcPts val="0"/>
              </a:spcAft>
              <a:buClr>
                <a:schemeClr val="dk2"/>
              </a:buClr>
              <a:buSzPts val="1800"/>
              <a:buNone/>
              <a:defRPr sz="1350" b="1">
                <a:solidFill>
                  <a:schemeClr val="dk2"/>
                </a:solidFill>
              </a:defRPr>
            </a:lvl5pPr>
            <a:lvl6pPr lvl="5" algn="l">
              <a:lnSpc>
                <a:spcPct val="100000"/>
              </a:lnSpc>
              <a:spcBef>
                <a:spcPts val="0"/>
              </a:spcBef>
              <a:spcAft>
                <a:spcPts val="0"/>
              </a:spcAft>
              <a:buClr>
                <a:schemeClr val="dk2"/>
              </a:buClr>
              <a:buSzPts val="1800"/>
              <a:buNone/>
              <a:defRPr sz="1350" b="1">
                <a:solidFill>
                  <a:schemeClr val="dk2"/>
                </a:solidFill>
              </a:defRPr>
            </a:lvl6pPr>
            <a:lvl7pPr lvl="6" algn="l">
              <a:lnSpc>
                <a:spcPct val="100000"/>
              </a:lnSpc>
              <a:spcBef>
                <a:spcPts val="0"/>
              </a:spcBef>
              <a:spcAft>
                <a:spcPts val="0"/>
              </a:spcAft>
              <a:buClr>
                <a:schemeClr val="dk2"/>
              </a:buClr>
              <a:buSzPts val="1800"/>
              <a:buNone/>
              <a:defRPr sz="1350" b="1">
                <a:solidFill>
                  <a:schemeClr val="dk2"/>
                </a:solidFill>
              </a:defRPr>
            </a:lvl7pPr>
            <a:lvl8pPr lvl="7" algn="l">
              <a:lnSpc>
                <a:spcPct val="100000"/>
              </a:lnSpc>
              <a:spcBef>
                <a:spcPts val="0"/>
              </a:spcBef>
              <a:spcAft>
                <a:spcPts val="0"/>
              </a:spcAft>
              <a:buClr>
                <a:schemeClr val="dk2"/>
              </a:buClr>
              <a:buSzPts val="1800"/>
              <a:buNone/>
              <a:defRPr sz="1350" b="1">
                <a:solidFill>
                  <a:schemeClr val="dk2"/>
                </a:solidFill>
              </a:defRPr>
            </a:lvl8pPr>
            <a:lvl9pPr lvl="8" algn="l">
              <a:lnSpc>
                <a:spcPct val="100000"/>
              </a:lnSpc>
              <a:spcBef>
                <a:spcPts val="0"/>
              </a:spcBef>
              <a:spcAft>
                <a:spcPts val="0"/>
              </a:spcAft>
              <a:buClr>
                <a:schemeClr val="dk2"/>
              </a:buClr>
              <a:buSzPts val="1800"/>
              <a:buNone/>
              <a:defRPr sz="1350" b="1">
                <a:solidFill>
                  <a:schemeClr val="dk2"/>
                </a:solidFill>
              </a:defRPr>
            </a:lvl9pPr>
          </a:lstStyle>
          <a:p>
            <a:endParaRPr/>
          </a:p>
        </p:txBody>
      </p:sp>
      <p:sp>
        <p:nvSpPr>
          <p:cNvPr id="351" name="Google Shape;351;p17"/>
          <p:cNvSpPr txBox="1">
            <a:spLocks noGrp="1"/>
          </p:cNvSpPr>
          <p:nvPr>
            <p:ph type="ftr" idx="11"/>
          </p:nvPr>
        </p:nvSpPr>
        <p:spPr>
          <a:xfrm>
            <a:off x="332184" y="4766310"/>
            <a:ext cx="8964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2" name="Google Shape;352;p17"/>
          <p:cNvSpPr txBox="1">
            <a:spLocks noGrp="1"/>
          </p:cNvSpPr>
          <p:nvPr>
            <p:ph type="body" idx="2"/>
          </p:nvPr>
        </p:nvSpPr>
        <p:spPr>
          <a:xfrm>
            <a:off x="1824228" y="4766308"/>
            <a:ext cx="5486400" cy="2058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750"/>
              <a:buFont typeface="Arial"/>
              <a:buNone/>
              <a:defRPr sz="563"/>
            </a:lvl1pPr>
            <a:lvl2pPr marL="914400" lvl="1" indent="-228600" algn="l">
              <a:lnSpc>
                <a:spcPct val="100000"/>
              </a:lnSpc>
              <a:spcBef>
                <a:spcPts val="0"/>
              </a:spcBef>
              <a:spcAft>
                <a:spcPts val="0"/>
              </a:spcAft>
              <a:buClr>
                <a:schemeClr val="dk1"/>
              </a:buClr>
              <a:buSzPts val="750"/>
              <a:buFont typeface="Arial"/>
              <a:buNone/>
              <a:defRPr sz="563"/>
            </a:lvl2pPr>
            <a:lvl3pPr marL="1371600" lvl="2" indent="-228600" algn="l">
              <a:lnSpc>
                <a:spcPct val="100000"/>
              </a:lnSpc>
              <a:spcBef>
                <a:spcPts val="0"/>
              </a:spcBef>
              <a:spcAft>
                <a:spcPts val="0"/>
              </a:spcAft>
              <a:buClr>
                <a:schemeClr val="dk1"/>
              </a:buClr>
              <a:buSzPts val="750"/>
              <a:buFont typeface="Arial"/>
              <a:buNone/>
              <a:defRPr sz="563"/>
            </a:lvl3pPr>
            <a:lvl4pPr marL="1828800" lvl="3" indent="-228600" algn="l">
              <a:lnSpc>
                <a:spcPct val="100000"/>
              </a:lnSpc>
              <a:spcBef>
                <a:spcPts val="0"/>
              </a:spcBef>
              <a:spcAft>
                <a:spcPts val="0"/>
              </a:spcAft>
              <a:buClr>
                <a:schemeClr val="dk1"/>
              </a:buClr>
              <a:buSzPts val="750"/>
              <a:buFont typeface="Arial"/>
              <a:buNone/>
              <a:defRPr sz="563"/>
            </a:lvl4pPr>
            <a:lvl5pPr marL="2286000" lvl="4" indent="-228600" algn="l">
              <a:lnSpc>
                <a:spcPct val="100000"/>
              </a:lnSpc>
              <a:spcBef>
                <a:spcPts val="0"/>
              </a:spcBef>
              <a:spcAft>
                <a:spcPts val="0"/>
              </a:spcAft>
              <a:buClr>
                <a:schemeClr val="dk1"/>
              </a:buClr>
              <a:buSzPts val="750"/>
              <a:buFont typeface="Arial"/>
              <a:buNone/>
              <a:defRPr sz="563"/>
            </a:lvl5pPr>
            <a:lvl6pPr marL="2743200" lvl="5" indent="-228600" algn="l">
              <a:lnSpc>
                <a:spcPct val="100000"/>
              </a:lnSpc>
              <a:spcBef>
                <a:spcPts val="0"/>
              </a:spcBef>
              <a:spcAft>
                <a:spcPts val="0"/>
              </a:spcAft>
              <a:buClr>
                <a:schemeClr val="dk1"/>
              </a:buClr>
              <a:buSzPts val="750"/>
              <a:buFont typeface="Arial"/>
              <a:buNone/>
              <a:defRPr sz="563"/>
            </a:lvl6pPr>
            <a:lvl7pPr marL="3200400" lvl="6" indent="-228600" algn="l">
              <a:lnSpc>
                <a:spcPct val="100000"/>
              </a:lnSpc>
              <a:spcBef>
                <a:spcPts val="0"/>
              </a:spcBef>
              <a:spcAft>
                <a:spcPts val="0"/>
              </a:spcAft>
              <a:buClr>
                <a:schemeClr val="dk1"/>
              </a:buClr>
              <a:buSzPts val="750"/>
              <a:buFont typeface="Arial"/>
              <a:buNone/>
              <a:defRPr sz="563"/>
            </a:lvl7pPr>
            <a:lvl8pPr marL="3657600" lvl="7" indent="-228600" algn="l">
              <a:lnSpc>
                <a:spcPct val="100000"/>
              </a:lnSpc>
              <a:spcBef>
                <a:spcPts val="0"/>
              </a:spcBef>
              <a:spcAft>
                <a:spcPts val="0"/>
              </a:spcAft>
              <a:buClr>
                <a:schemeClr val="dk1"/>
              </a:buClr>
              <a:buSzPts val="750"/>
              <a:buFont typeface="Arial"/>
              <a:buNone/>
              <a:defRPr sz="563"/>
            </a:lvl8pPr>
            <a:lvl9pPr marL="4114800" lvl="8" indent="-228600" algn="l">
              <a:lnSpc>
                <a:spcPct val="100000"/>
              </a:lnSpc>
              <a:spcBef>
                <a:spcPts val="0"/>
              </a:spcBef>
              <a:spcAft>
                <a:spcPts val="0"/>
              </a:spcAft>
              <a:buClr>
                <a:schemeClr val="dk1"/>
              </a:buClr>
              <a:buSzPts val="750"/>
              <a:buFont typeface="Arial"/>
              <a:buNone/>
              <a:defRPr sz="563"/>
            </a:lvl9pPr>
          </a:lstStyle>
          <a:p>
            <a:endParaRPr/>
          </a:p>
        </p:txBody>
      </p:sp>
      <p:sp>
        <p:nvSpPr>
          <p:cNvPr id="353" name="Google Shape;353;p1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4" name="Google Shape;354;p1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563"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5_Section Header Orange Manual">
  <p:cSld name="5_Section Header Orange Manual">
    <p:bg>
      <p:bgPr>
        <a:solidFill>
          <a:schemeClr val="accent3"/>
        </a:solidFill>
        <a:effectLst/>
      </p:bgPr>
    </p:bg>
    <p:spTree>
      <p:nvGrpSpPr>
        <p:cNvPr id="1" name="Shape 3153"/>
        <p:cNvGrpSpPr/>
        <p:nvPr/>
      </p:nvGrpSpPr>
      <p:grpSpPr>
        <a:xfrm>
          <a:off x="0" y="0"/>
          <a:ext cx="0" cy="0"/>
          <a:chOff x="0" y="0"/>
          <a:chExt cx="0" cy="0"/>
        </a:xfrm>
      </p:grpSpPr>
      <p:grpSp>
        <p:nvGrpSpPr>
          <p:cNvPr id="3154" name="Google Shape;3154;p162"/>
          <p:cNvGrpSpPr/>
          <p:nvPr/>
        </p:nvGrpSpPr>
        <p:grpSpPr>
          <a:xfrm>
            <a:off x="-402622" y="32862"/>
            <a:ext cx="5337520" cy="5079494"/>
            <a:chOff x="5379024" y="42740"/>
            <a:chExt cx="7116694" cy="6772658"/>
          </a:xfrm>
        </p:grpSpPr>
        <p:sp>
          <p:nvSpPr>
            <p:cNvPr id="3155" name="Google Shape;3155;p162"/>
            <p:cNvSpPr/>
            <p:nvPr/>
          </p:nvSpPr>
          <p:spPr>
            <a:xfrm>
              <a:off x="6278426"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6" name="Google Shape;3156;p162"/>
            <p:cNvSpPr/>
            <p:nvPr/>
          </p:nvSpPr>
          <p:spPr>
            <a:xfrm>
              <a:off x="6878025"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7" name="Google Shape;3157;p162"/>
            <p:cNvSpPr/>
            <p:nvPr/>
          </p:nvSpPr>
          <p:spPr>
            <a:xfrm>
              <a:off x="7477624"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8" name="Google Shape;3158;p162"/>
            <p:cNvSpPr/>
            <p:nvPr/>
          </p:nvSpPr>
          <p:spPr>
            <a:xfrm>
              <a:off x="8077223"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59" name="Google Shape;3159;p162"/>
            <p:cNvSpPr/>
            <p:nvPr/>
          </p:nvSpPr>
          <p:spPr>
            <a:xfrm>
              <a:off x="8676822"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0" name="Google Shape;3160;p162"/>
            <p:cNvSpPr/>
            <p:nvPr/>
          </p:nvSpPr>
          <p:spPr>
            <a:xfrm>
              <a:off x="9276421"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1" name="Google Shape;3161;p162"/>
            <p:cNvSpPr/>
            <p:nvPr/>
          </p:nvSpPr>
          <p:spPr>
            <a:xfrm>
              <a:off x="9876020"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2" name="Google Shape;3162;p162"/>
            <p:cNvSpPr/>
            <p:nvPr/>
          </p:nvSpPr>
          <p:spPr>
            <a:xfrm>
              <a:off x="10475619"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3" name="Google Shape;3163;p162"/>
            <p:cNvSpPr/>
            <p:nvPr/>
          </p:nvSpPr>
          <p:spPr>
            <a:xfrm>
              <a:off x="5978628"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4" name="Google Shape;3164;p162"/>
            <p:cNvSpPr/>
            <p:nvPr/>
          </p:nvSpPr>
          <p:spPr>
            <a:xfrm>
              <a:off x="6578227"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5" name="Google Shape;3165;p162"/>
            <p:cNvSpPr/>
            <p:nvPr/>
          </p:nvSpPr>
          <p:spPr>
            <a:xfrm>
              <a:off x="7177826"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6" name="Google Shape;3166;p162"/>
            <p:cNvSpPr/>
            <p:nvPr/>
          </p:nvSpPr>
          <p:spPr>
            <a:xfrm>
              <a:off x="7777425"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7" name="Google Shape;3167;p162"/>
            <p:cNvSpPr/>
            <p:nvPr/>
          </p:nvSpPr>
          <p:spPr>
            <a:xfrm>
              <a:off x="8377024"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8" name="Google Shape;3168;p162"/>
            <p:cNvSpPr/>
            <p:nvPr/>
          </p:nvSpPr>
          <p:spPr>
            <a:xfrm>
              <a:off x="8976623"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9" name="Google Shape;3169;p162"/>
            <p:cNvSpPr/>
            <p:nvPr/>
          </p:nvSpPr>
          <p:spPr>
            <a:xfrm>
              <a:off x="9576222"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0" name="Google Shape;3170;p162"/>
            <p:cNvSpPr/>
            <p:nvPr/>
          </p:nvSpPr>
          <p:spPr>
            <a:xfrm>
              <a:off x="10175821"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1" name="Google Shape;3171;p162"/>
            <p:cNvSpPr/>
            <p:nvPr/>
          </p:nvSpPr>
          <p:spPr>
            <a:xfrm>
              <a:off x="5678827"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2" name="Google Shape;3172;p162"/>
            <p:cNvSpPr/>
            <p:nvPr/>
          </p:nvSpPr>
          <p:spPr>
            <a:xfrm>
              <a:off x="6278426"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3" name="Google Shape;3173;p162"/>
            <p:cNvSpPr/>
            <p:nvPr/>
          </p:nvSpPr>
          <p:spPr>
            <a:xfrm>
              <a:off x="6878025"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4" name="Google Shape;3174;p162"/>
            <p:cNvSpPr/>
            <p:nvPr/>
          </p:nvSpPr>
          <p:spPr>
            <a:xfrm>
              <a:off x="7477624"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5" name="Google Shape;3175;p162"/>
            <p:cNvSpPr/>
            <p:nvPr/>
          </p:nvSpPr>
          <p:spPr>
            <a:xfrm>
              <a:off x="8077223"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6" name="Google Shape;3176;p162"/>
            <p:cNvSpPr/>
            <p:nvPr/>
          </p:nvSpPr>
          <p:spPr>
            <a:xfrm>
              <a:off x="8676822"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7" name="Google Shape;3177;p162"/>
            <p:cNvSpPr/>
            <p:nvPr/>
          </p:nvSpPr>
          <p:spPr>
            <a:xfrm>
              <a:off x="9276421"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8" name="Google Shape;3178;p162"/>
            <p:cNvSpPr/>
            <p:nvPr/>
          </p:nvSpPr>
          <p:spPr>
            <a:xfrm>
              <a:off x="9876020"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79" name="Google Shape;3179;p162"/>
            <p:cNvSpPr/>
            <p:nvPr/>
          </p:nvSpPr>
          <p:spPr>
            <a:xfrm>
              <a:off x="5379026"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0" name="Google Shape;3180;p162"/>
            <p:cNvSpPr/>
            <p:nvPr/>
          </p:nvSpPr>
          <p:spPr>
            <a:xfrm>
              <a:off x="5978625"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1" name="Google Shape;3181;p162"/>
            <p:cNvSpPr/>
            <p:nvPr/>
          </p:nvSpPr>
          <p:spPr>
            <a:xfrm>
              <a:off x="6578224"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2" name="Google Shape;3182;p162"/>
            <p:cNvSpPr/>
            <p:nvPr/>
          </p:nvSpPr>
          <p:spPr>
            <a:xfrm>
              <a:off x="7177823"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3" name="Google Shape;3183;p162"/>
            <p:cNvSpPr/>
            <p:nvPr/>
          </p:nvSpPr>
          <p:spPr>
            <a:xfrm>
              <a:off x="7777422"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4" name="Google Shape;3184;p162"/>
            <p:cNvSpPr/>
            <p:nvPr/>
          </p:nvSpPr>
          <p:spPr>
            <a:xfrm>
              <a:off x="8377021"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5" name="Google Shape;3185;p162"/>
            <p:cNvSpPr/>
            <p:nvPr/>
          </p:nvSpPr>
          <p:spPr>
            <a:xfrm>
              <a:off x="8976620"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6" name="Google Shape;3186;p162"/>
            <p:cNvSpPr/>
            <p:nvPr/>
          </p:nvSpPr>
          <p:spPr>
            <a:xfrm>
              <a:off x="9576219"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7" name="Google Shape;3187;p162"/>
            <p:cNvSpPr/>
            <p:nvPr/>
          </p:nvSpPr>
          <p:spPr>
            <a:xfrm>
              <a:off x="5678827"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8" name="Google Shape;3188;p162"/>
            <p:cNvSpPr/>
            <p:nvPr/>
          </p:nvSpPr>
          <p:spPr>
            <a:xfrm>
              <a:off x="6278426"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9" name="Google Shape;3189;p162"/>
            <p:cNvSpPr/>
            <p:nvPr/>
          </p:nvSpPr>
          <p:spPr>
            <a:xfrm>
              <a:off x="6878025"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0" name="Google Shape;3190;p162"/>
            <p:cNvSpPr/>
            <p:nvPr/>
          </p:nvSpPr>
          <p:spPr>
            <a:xfrm>
              <a:off x="7477624"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1" name="Google Shape;3191;p162"/>
            <p:cNvSpPr/>
            <p:nvPr/>
          </p:nvSpPr>
          <p:spPr>
            <a:xfrm>
              <a:off x="8077223"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2" name="Google Shape;3192;p162"/>
            <p:cNvSpPr/>
            <p:nvPr/>
          </p:nvSpPr>
          <p:spPr>
            <a:xfrm>
              <a:off x="8676822"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3" name="Google Shape;3193;p162"/>
            <p:cNvSpPr/>
            <p:nvPr/>
          </p:nvSpPr>
          <p:spPr>
            <a:xfrm>
              <a:off x="9276421"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4" name="Google Shape;3194;p162"/>
            <p:cNvSpPr/>
            <p:nvPr/>
          </p:nvSpPr>
          <p:spPr>
            <a:xfrm>
              <a:off x="5379027"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5" name="Google Shape;3195;p162"/>
            <p:cNvSpPr/>
            <p:nvPr/>
          </p:nvSpPr>
          <p:spPr>
            <a:xfrm>
              <a:off x="5978626"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6" name="Google Shape;3196;p162"/>
            <p:cNvSpPr/>
            <p:nvPr/>
          </p:nvSpPr>
          <p:spPr>
            <a:xfrm>
              <a:off x="6578225"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7" name="Google Shape;3197;p162"/>
            <p:cNvSpPr/>
            <p:nvPr/>
          </p:nvSpPr>
          <p:spPr>
            <a:xfrm>
              <a:off x="7177824"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8" name="Google Shape;3198;p162"/>
            <p:cNvSpPr/>
            <p:nvPr/>
          </p:nvSpPr>
          <p:spPr>
            <a:xfrm>
              <a:off x="7777423"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99" name="Google Shape;3199;p162"/>
            <p:cNvSpPr/>
            <p:nvPr/>
          </p:nvSpPr>
          <p:spPr>
            <a:xfrm>
              <a:off x="8377022"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0" name="Google Shape;3200;p162"/>
            <p:cNvSpPr/>
            <p:nvPr/>
          </p:nvSpPr>
          <p:spPr>
            <a:xfrm>
              <a:off x="8976621"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1" name="Google Shape;3201;p162"/>
            <p:cNvSpPr/>
            <p:nvPr/>
          </p:nvSpPr>
          <p:spPr>
            <a:xfrm>
              <a:off x="5678825"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2" name="Google Shape;3202;p162"/>
            <p:cNvSpPr/>
            <p:nvPr/>
          </p:nvSpPr>
          <p:spPr>
            <a:xfrm>
              <a:off x="6278424"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3" name="Google Shape;3203;p162"/>
            <p:cNvSpPr/>
            <p:nvPr/>
          </p:nvSpPr>
          <p:spPr>
            <a:xfrm>
              <a:off x="6878023"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4" name="Google Shape;3204;p162"/>
            <p:cNvSpPr/>
            <p:nvPr/>
          </p:nvSpPr>
          <p:spPr>
            <a:xfrm>
              <a:off x="7477622"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5" name="Google Shape;3205;p162"/>
            <p:cNvSpPr/>
            <p:nvPr/>
          </p:nvSpPr>
          <p:spPr>
            <a:xfrm>
              <a:off x="8077221"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6" name="Google Shape;3206;p162"/>
            <p:cNvSpPr/>
            <p:nvPr/>
          </p:nvSpPr>
          <p:spPr>
            <a:xfrm>
              <a:off x="8676820"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7" name="Google Shape;3207;p162"/>
            <p:cNvSpPr/>
            <p:nvPr/>
          </p:nvSpPr>
          <p:spPr>
            <a:xfrm>
              <a:off x="5379027"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8" name="Google Shape;3208;p162"/>
            <p:cNvSpPr/>
            <p:nvPr/>
          </p:nvSpPr>
          <p:spPr>
            <a:xfrm>
              <a:off x="5978626"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9" name="Google Shape;3209;p162"/>
            <p:cNvSpPr/>
            <p:nvPr/>
          </p:nvSpPr>
          <p:spPr>
            <a:xfrm>
              <a:off x="6578225"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0" name="Google Shape;3210;p162"/>
            <p:cNvSpPr/>
            <p:nvPr/>
          </p:nvSpPr>
          <p:spPr>
            <a:xfrm>
              <a:off x="7177824"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1" name="Google Shape;3211;p162"/>
            <p:cNvSpPr/>
            <p:nvPr/>
          </p:nvSpPr>
          <p:spPr>
            <a:xfrm>
              <a:off x="7777423"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2" name="Google Shape;3212;p162"/>
            <p:cNvSpPr/>
            <p:nvPr/>
          </p:nvSpPr>
          <p:spPr>
            <a:xfrm>
              <a:off x="8377022"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3" name="Google Shape;3213;p162"/>
            <p:cNvSpPr/>
            <p:nvPr/>
          </p:nvSpPr>
          <p:spPr>
            <a:xfrm>
              <a:off x="5678825"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4" name="Google Shape;3214;p162"/>
            <p:cNvSpPr/>
            <p:nvPr/>
          </p:nvSpPr>
          <p:spPr>
            <a:xfrm>
              <a:off x="6278424"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5" name="Google Shape;3215;p162"/>
            <p:cNvSpPr/>
            <p:nvPr/>
          </p:nvSpPr>
          <p:spPr>
            <a:xfrm>
              <a:off x="6878023"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6" name="Google Shape;3216;p162"/>
            <p:cNvSpPr/>
            <p:nvPr/>
          </p:nvSpPr>
          <p:spPr>
            <a:xfrm>
              <a:off x="7477622"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7" name="Google Shape;3217;p162"/>
            <p:cNvSpPr/>
            <p:nvPr/>
          </p:nvSpPr>
          <p:spPr>
            <a:xfrm>
              <a:off x="8077221"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8" name="Google Shape;3218;p162"/>
            <p:cNvSpPr/>
            <p:nvPr/>
          </p:nvSpPr>
          <p:spPr>
            <a:xfrm>
              <a:off x="5379024"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19" name="Google Shape;3219;p162"/>
            <p:cNvSpPr/>
            <p:nvPr/>
          </p:nvSpPr>
          <p:spPr>
            <a:xfrm>
              <a:off x="5978623"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0" name="Google Shape;3220;p162"/>
            <p:cNvSpPr/>
            <p:nvPr/>
          </p:nvSpPr>
          <p:spPr>
            <a:xfrm>
              <a:off x="6578222"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1" name="Google Shape;3221;p162"/>
            <p:cNvSpPr/>
            <p:nvPr/>
          </p:nvSpPr>
          <p:spPr>
            <a:xfrm>
              <a:off x="7177821"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2" name="Google Shape;3222;p162"/>
            <p:cNvSpPr/>
            <p:nvPr/>
          </p:nvSpPr>
          <p:spPr>
            <a:xfrm>
              <a:off x="7777420"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3" name="Google Shape;3223;p162"/>
            <p:cNvSpPr/>
            <p:nvPr/>
          </p:nvSpPr>
          <p:spPr>
            <a:xfrm>
              <a:off x="5678825"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4" name="Google Shape;3224;p162"/>
            <p:cNvSpPr/>
            <p:nvPr/>
          </p:nvSpPr>
          <p:spPr>
            <a:xfrm>
              <a:off x="6278424"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5" name="Google Shape;3225;p162"/>
            <p:cNvSpPr/>
            <p:nvPr/>
          </p:nvSpPr>
          <p:spPr>
            <a:xfrm>
              <a:off x="6878023"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6" name="Google Shape;3226;p162"/>
            <p:cNvSpPr/>
            <p:nvPr/>
          </p:nvSpPr>
          <p:spPr>
            <a:xfrm>
              <a:off x="7477622"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7" name="Google Shape;3227;p162"/>
            <p:cNvSpPr/>
            <p:nvPr/>
          </p:nvSpPr>
          <p:spPr>
            <a:xfrm>
              <a:off x="5379025"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8" name="Google Shape;3228;p162"/>
            <p:cNvSpPr/>
            <p:nvPr/>
          </p:nvSpPr>
          <p:spPr>
            <a:xfrm>
              <a:off x="5978624"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9" name="Google Shape;3229;p162"/>
            <p:cNvSpPr/>
            <p:nvPr/>
          </p:nvSpPr>
          <p:spPr>
            <a:xfrm>
              <a:off x="6578223"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0" name="Google Shape;3230;p162"/>
            <p:cNvSpPr/>
            <p:nvPr/>
          </p:nvSpPr>
          <p:spPr>
            <a:xfrm>
              <a:off x="7177822"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1" name="Google Shape;3231;p162"/>
            <p:cNvSpPr/>
            <p:nvPr/>
          </p:nvSpPr>
          <p:spPr>
            <a:xfrm>
              <a:off x="5678823"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2" name="Google Shape;3232;p162"/>
            <p:cNvSpPr/>
            <p:nvPr/>
          </p:nvSpPr>
          <p:spPr>
            <a:xfrm>
              <a:off x="6278422"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3" name="Google Shape;3233;p162"/>
            <p:cNvSpPr/>
            <p:nvPr/>
          </p:nvSpPr>
          <p:spPr>
            <a:xfrm>
              <a:off x="6878021"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4" name="Google Shape;3234;p162"/>
            <p:cNvSpPr/>
            <p:nvPr/>
          </p:nvSpPr>
          <p:spPr>
            <a:xfrm>
              <a:off x="11075218"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5" name="Google Shape;3235;p162"/>
            <p:cNvSpPr/>
            <p:nvPr/>
          </p:nvSpPr>
          <p:spPr>
            <a:xfrm>
              <a:off x="11674817"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6" name="Google Shape;3236;p162"/>
            <p:cNvSpPr/>
            <p:nvPr/>
          </p:nvSpPr>
          <p:spPr>
            <a:xfrm>
              <a:off x="10775420"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7" name="Google Shape;3237;p162"/>
            <p:cNvSpPr/>
            <p:nvPr/>
          </p:nvSpPr>
          <p:spPr>
            <a:xfrm>
              <a:off x="11375019"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8" name="Google Shape;3238;p162"/>
            <p:cNvSpPr/>
            <p:nvPr/>
          </p:nvSpPr>
          <p:spPr>
            <a:xfrm>
              <a:off x="11974618"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39" name="Google Shape;3239;p162"/>
            <p:cNvSpPr/>
            <p:nvPr/>
          </p:nvSpPr>
          <p:spPr>
            <a:xfrm>
              <a:off x="10475619"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0" name="Google Shape;3240;p162"/>
            <p:cNvSpPr/>
            <p:nvPr/>
          </p:nvSpPr>
          <p:spPr>
            <a:xfrm>
              <a:off x="11075218"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1" name="Google Shape;3241;p162"/>
            <p:cNvSpPr/>
            <p:nvPr/>
          </p:nvSpPr>
          <p:spPr>
            <a:xfrm>
              <a:off x="11674817"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2" name="Google Shape;3242;p162"/>
            <p:cNvSpPr/>
            <p:nvPr/>
          </p:nvSpPr>
          <p:spPr>
            <a:xfrm>
              <a:off x="10175818"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3" name="Google Shape;3243;p162"/>
            <p:cNvSpPr/>
            <p:nvPr/>
          </p:nvSpPr>
          <p:spPr>
            <a:xfrm>
              <a:off x="10775417"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4" name="Google Shape;3244;p162"/>
            <p:cNvSpPr/>
            <p:nvPr/>
          </p:nvSpPr>
          <p:spPr>
            <a:xfrm>
              <a:off x="11375016"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5" name="Google Shape;3245;p162"/>
            <p:cNvSpPr/>
            <p:nvPr/>
          </p:nvSpPr>
          <p:spPr>
            <a:xfrm>
              <a:off x="11974615"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6" name="Google Shape;3246;p162"/>
            <p:cNvSpPr/>
            <p:nvPr/>
          </p:nvSpPr>
          <p:spPr>
            <a:xfrm>
              <a:off x="9876020"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7" name="Google Shape;3247;p162"/>
            <p:cNvSpPr/>
            <p:nvPr/>
          </p:nvSpPr>
          <p:spPr>
            <a:xfrm>
              <a:off x="10475619"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8" name="Google Shape;3248;p162"/>
            <p:cNvSpPr/>
            <p:nvPr/>
          </p:nvSpPr>
          <p:spPr>
            <a:xfrm>
              <a:off x="11075218"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9" name="Google Shape;3249;p162"/>
            <p:cNvSpPr/>
            <p:nvPr/>
          </p:nvSpPr>
          <p:spPr>
            <a:xfrm>
              <a:off x="11674817"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0" name="Google Shape;3250;p162"/>
            <p:cNvSpPr/>
            <p:nvPr/>
          </p:nvSpPr>
          <p:spPr>
            <a:xfrm>
              <a:off x="9576220"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1" name="Google Shape;3251;p162"/>
            <p:cNvSpPr/>
            <p:nvPr/>
          </p:nvSpPr>
          <p:spPr>
            <a:xfrm>
              <a:off x="10175819"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2" name="Google Shape;3252;p162"/>
            <p:cNvSpPr/>
            <p:nvPr/>
          </p:nvSpPr>
          <p:spPr>
            <a:xfrm>
              <a:off x="10775418"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3" name="Google Shape;3253;p162"/>
            <p:cNvSpPr/>
            <p:nvPr/>
          </p:nvSpPr>
          <p:spPr>
            <a:xfrm>
              <a:off x="11375017"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4" name="Google Shape;3254;p162"/>
            <p:cNvSpPr/>
            <p:nvPr/>
          </p:nvSpPr>
          <p:spPr>
            <a:xfrm>
              <a:off x="11974616"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5" name="Google Shape;3255;p162"/>
            <p:cNvSpPr/>
            <p:nvPr/>
          </p:nvSpPr>
          <p:spPr>
            <a:xfrm>
              <a:off x="9276419"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6" name="Google Shape;3256;p162"/>
            <p:cNvSpPr/>
            <p:nvPr/>
          </p:nvSpPr>
          <p:spPr>
            <a:xfrm>
              <a:off x="9876018"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7" name="Google Shape;3257;p162"/>
            <p:cNvSpPr/>
            <p:nvPr/>
          </p:nvSpPr>
          <p:spPr>
            <a:xfrm>
              <a:off x="10475617"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8" name="Google Shape;3258;p162"/>
            <p:cNvSpPr/>
            <p:nvPr/>
          </p:nvSpPr>
          <p:spPr>
            <a:xfrm>
              <a:off x="11075216"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59" name="Google Shape;3259;p162"/>
            <p:cNvSpPr/>
            <p:nvPr/>
          </p:nvSpPr>
          <p:spPr>
            <a:xfrm>
              <a:off x="11674815"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0" name="Google Shape;3260;p162"/>
            <p:cNvSpPr/>
            <p:nvPr/>
          </p:nvSpPr>
          <p:spPr>
            <a:xfrm>
              <a:off x="8976621"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1" name="Google Shape;3261;p162"/>
            <p:cNvSpPr/>
            <p:nvPr/>
          </p:nvSpPr>
          <p:spPr>
            <a:xfrm>
              <a:off x="9576220"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2" name="Google Shape;3262;p162"/>
            <p:cNvSpPr/>
            <p:nvPr/>
          </p:nvSpPr>
          <p:spPr>
            <a:xfrm>
              <a:off x="10175819"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3" name="Google Shape;3263;p162"/>
            <p:cNvSpPr/>
            <p:nvPr/>
          </p:nvSpPr>
          <p:spPr>
            <a:xfrm>
              <a:off x="10775418"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4" name="Google Shape;3264;p162"/>
            <p:cNvSpPr/>
            <p:nvPr/>
          </p:nvSpPr>
          <p:spPr>
            <a:xfrm>
              <a:off x="11375017"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5" name="Google Shape;3265;p162"/>
            <p:cNvSpPr/>
            <p:nvPr/>
          </p:nvSpPr>
          <p:spPr>
            <a:xfrm>
              <a:off x="11974616"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6" name="Google Shape;3266;p162"/>
            <p:cNvSpPr/>
            <p:nvPr/>
          </p:nvSpPr>
          <p:spPr>
            <a:xfrm>
              <a:off x="8676820"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7" name="Google Shape;3267;p162"/>
            <p:cNvSpPr/>
            <p:nvPr/>
          </p:nvSpPr>
          <p:spPr>
            <a:xfrm>
              <a:off x="9276419"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8" name="Google Shape;3268;p162"/>
            <p:cNvSpPr/>
            <p:nvPr/>
          </p:nvSpPr>
          <p:spPr>
            <a:xfrm>
              <a:off x="9876018"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69" name="Google Shape;3269;p162"/>
            <p:cNvSpPr/>
            <p:nvPr/>
          </p:nvSpPr>
          <p:spPr>
            <a:xfrm>
              <a:off x="10475617"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0" name="Google Shape;3270;p162"/>
            <p:cNvSpPr/>
            <p:nvPr/>
          </p:nvSpPr>
          <p:spPr>
            <a:xfrm>
              <a:off x="11075216"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1" name="Google Shape;3271;p162"/>
            <p:cNvSpPr/>
            <p:nvPr/>
          </p:nvSpPr>
          <p:spPr>
            <a:xfrm>
              <a:off x="11674815"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2" name="Google Shape;3272;p162"/>
            <p:cNvSpPr/>
            <p:nvPr/>
          </p:nvSpPr>
          <p:spPr>
            <a:xfrm>
              <a:off x="8377019"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3" name="Google Shape;3273;p162"/>
            <p:cNvSpPr/>
            <p:nvPr/>
          </p:nvSpPr>
          <p:spPr>
            <a:xfrm>
              <a:off x="8976618"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4" name="Google Shape;3274;p162"/>
            <p:cNvSpPr/>
            <p:nvPr/>
          </p:nvSpPr>
          <p:spPr>
            <a:xfrm>
              <a:off x="9576217"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5" name="Google Shape;3275;p162"/>
            <p:cNvSpPr/>
            <p:nvPr/>
          </p:nvSpPr>
          <p:spPr>
            <a:xfrm>
              <a:off x="10175816"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6" name="Google Shape;3276;p162"/>
            <p:cNvSpPr/>
            <p:nvPr/>
          </p:nvSpPr>
          <p:spPr>
            <a:xfrm>
              <a:off x="10775415"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7" name="Google Shape;3277;p162"/>
            <p:cNvSpPr/>
            <p:nvPr/>
          </p:nvSpPr>
          <p:spPr>
            <a:xfrm>
              <a:off x="11375014"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8" name="Google Shape;3278;p162"/>
            <p:cNvSpPr/>
            <p:nvPr/>
          </p:nvSpPr>
          <p:spPr>
            <a:xfrm>
              <a:off x="11974613"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79" name="Google Shape;3279;p162"/>
            <p:cNvSpPr/>
            <p:nvPr/>
          </p:nvSpPr>
          <p:spPr>
            <a:xfrm>
              <a:off x="8077221"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0" name="Google Shape;3280;p162"/>
            <p:cNvSpPr/>
            <p:nvPr/>
          </p:nvSpPr>
          <p:spPr>
            <a:xfrm>
              <a:off x="8676820"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1" name="Google Shape;3281;p162"/>
            <p:cNvSpPr/>
            <p:nvPr/>
          </p:nvSpPr>
          <p:spPr>
            <a:xfrm>
              <a:off x="9276419"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2" name="Google Shape;3282;p162"/>
            <p:cNvSpPr/>
            <p:nvPr/>
          </p:nvSpPr>
          <p:spPr>
            <a:xfrm>
              <a:off x="9876018"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3" name="Google Shape;3283;p162"/>
            <p:cNvSpPr/>
            <p:nvPr/>
          </p:nvSpPr>
          <p:spPr>
            <a:xfrm>
              <a:off x="10475617"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4" name="Google Shape;3284;p162"/>
            <p:cNvSpPr/>
            <p:nvPr/>
          </p:nvSpPr>
          <p:spPr>
            <a:xfrm>
              <a:off x="11075216"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5" name="Google Shape;3285;p162"/>
            <p:cNvSpPr/>
            <p:nvPr/>
          </p:nvSpPr>
          <p:spPr>
            <a:xfrm>
              <a:off x="11674815"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6" name="Google Shape;3286;p162"/>
            <p:cNvSpPr/>
            <p:nvPr/>
          </p:nvSpPr>
          <p:spPr>
            <a:xfrm>
              <a:off x="7777421"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7" name="Google Shape;3287;p162"/>
            <p:cNvSpPr/>
            <p:nvPr/>
          </p:nvSpPr>
          <p:spPr>
            <a:xfrm>
              <a:off x="8377020"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8" name="Google Shape;3288;p162"/>
            <p:cNvSpPr/>
            <p:nvPr/>
          </p:nvSpPr>
          <p:spPr>
            <a:xfrm>
              <a:off x="8976619"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89" name="Google Shape;3289;p162"/>
            <p:cNvSpPr/>
            <p:nvPr/>
          </p:nvSpPr>
          <p:spPr>
            <a:xfrm>
              <a:off x="9576218"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0" name="Google Shape;3290;p162"/>
            <p:cNvSpPr/>
            <p:nvPr/>
          </p:nvSpPr>
          <p:spPr>
            <a:xfrm>
              <a:off x="10175817"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1" name="Google Shape;3291;p162"/>
            <p:cNvSpPr/>
            <p:nvPr/>
          </p:nvSpPr>
          <p:spPr>
            <a:xfrm>
              <a:off x="10775416"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2" name="Google Shape;3292;p162"/>
            <p:cNvSpPr/>
            <p:nvPr/>
          </p:nvSpPr>
          <p:spPr>
            <a:xfrm>
              <a:off x="11375015"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3" name="Google Shape;3293;p162"/>
            <p:cNvSpPr/>
            <p:nvPr/>
          </p:nvSpPr>
          <p:spPr>
            <a:xfrm>
              <a:off x="7477620"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4" name="Google Shape;3294;p162"/>
            <p:cNvSpPr/>
            <p:nvPr/>
          </p:nvSpPr>
          <p:spPr>
            <a:xfrm>
              <a:off x="8077219"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5" name="Google Shape;3295;p162"/>
            <p:cNvSpPr/>
            <p:nvPr/>
          </p:nvSpPr>
          <p:spPr>
            <a:xfrm>
              <a:off x="8676818"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6" name="Google Shape;3296;p162"/>
            <p:cNvSpPr/>
            <p:nvPr/>
          </p:nvSpPr>
          <p:spPr>
            <a:xfrm>
              <a:off x="9276417"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7" name="Google Shape;3297;p162"/>
            <p:cNvSpPr/>
            <p:nvPr/>
          </p:nvSpPr>
          <p:spPr>
            <a:xfrm>
              <a:off x="9876016"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8" name="Google Shape;3298;p162"/>
            <p:cNvSpPr/>
            <p:nvPr/>
          </p:nvSpPr>
          <p:spPr>
            <a:xfrm>
              <a:off x="10475615"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99" name="Google Shape;3299;p162"/>
            <p:cNvSpPr/>
            <p:nvPr/>
          </p:nvSpPr>
          <p:spPr>
            <a:xfrm>
              <a:off x="11075214"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00" name="Google Shape;3300;p162"/>
            <p:cNvSpPr/>
            <p:nvPr/>
          </p:nvSpPr>
          <p:spPr>
            <a:xfrm>
              <a:off x="5678827"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01" name="Google Shape;3301;p162"/>
            <p:cNvSpPr/>
            <p:nvPr/>
          </p:nvSpPr>
          <p:spPr>
            <a:xfrm>
              <a:off x="5379026"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02" name="Google Shape;3302;p162"/>
            <p:cNvSpPr/>
            <p:nvPr/>
          </p:nvSpPr>
          <p:spPr>
            <a:xfrm>
              <a:off x="11674815"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03" name="Google Shape;3303;p162"/>
            <p:cNvSpPr/>
            <p:nvPr/>
          </p:nvSpPr>
          <p:spPr>
            <a:xfrm>
              <a:off x="11974613"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3304" name="Google Shape;3304;p162"/>
          <p:cNvSpPr/>
          <p:nvPr/>
        </p:nvSpPr>
        <p:spPr>
          <a:xfrm>
            <a:off x="1337202" y="2382"/>
            <a:ext cx="7806900" cy="51411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05" name="Google Shape;3305;p162"/>
          <p:cNvSpPr txBox="1">
            <a:spLocks noGrp="1"/>
          </p:cNvSpPr>
          <p:nvPr>
            <p:ph type="title"/>
          </p:nvPr>
        </p:nvSpPr>
        <p:spPr>
          <a:xfrm>
            <a:off x="1656529" y="321469"/>
            <a:ext cx="10308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06" name="Google Shape;3306;p162"/>
          <p:cNvSpPr txBox="1">
            <a:spLocks noGrp="1"/>
          </p:cNvSpPr>
          <p:nvPr>
            <p:ph type="body" idx="1"/>
          </p:nvPr>
        </p:nvSpPr>
        <p:spPr>
          <a:xfrm>
            <a:off x="1656529" y="2247900"/>
            <a:ext cx="5657100" cy="2381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4500"/>
              <a:buNone/>
              <a:defRPr sz="45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4_Section Header Orange Manual">
  <p:cSld name="4_Section Header Orange Manual">
    <p:bg>
      <p:bgPr>
        <a:solidFill>
          <a:schemeClr val="accent5"/>
        </a:solidFill>
        <a:effectLst/>
      </p:bgPr>
    </p:bg>
    <p:spTree>
      <p:nvGrpSpPr>
        <p:cNvPr id="1" name="Shape 3307"/>
        <p:cNvGrpSpPr/>
        <p:nvPr/>
      </p:nvGrpSpPr>
      <p:grpSpPr>
        <a:xfrm>
          <a:off x="0" y="0"/>
          <a:ext cx="0" cy="0"/>
          <a:chOff x="0" y="0"/>
          <a:chExt cx="0" cy="0"/>
        </a:xfrm>
      </p:grpSpPr>
      <p:grpSp>
        <p:nvGrpSpPr>
          <p:cNvPr id="3308" name="Google Shape;3308;p163"/>
          <p:cNvGrpSpPr/>
          <p:nvPr/>
        </p:nvGrpSpPr>
        <p:grpSpPr>
          <a:xfrm>
            <a:off x="-402622" y="32862"/>
            <a:ext cx="5337520" cy="5079494"/>
            <a:chOff x="5379024" y="42740"/>
            <a:chExt cx="7116694" cy="6772658"/>
          </a:xfrm>
        </p:grpSpPr>
        <p:sp>
          <p:nvSpPr>
            <p:cNvPr id="3309" name="Google Shape;3309;p163"/>
            <p:cNvSpPr/>
            <p:nvPr/>
          </p:nvSpPr>
          <p:spPr>
            <a:xfrm>
              <a:off x="6278426"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0" name="Google Shape;3310;p163"/>
            <p:cNvSpPr/>
            <p:nvPr/>
          </p:nvSpPr>
          <p:spPr>
            <a:xfrm>
              <a:off x="6878025"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1" name="Google Shape;3311;p163"/>
            <p:cNvSpPr/>
            <p:nvPr/>
          </p:nvSpPr>
          <p:spPr>
            <a:xfrm>
              <a:off x="7477624"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2" name="Google Shape;3312;p163"/>
            <p:cNvSpPr/>
            <p:nvPr/>
          </p:nvSpPr>
          <p:spPr>
            <a:xfrm>
              <a:off x="8077223"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3" name="Google Shape;3313;p163"/>
            <p:cNvSpPr/>
            <p:nvPr/>
          </p:nvSpPr>
          <p:spPr>
            <a:xfrm>
              <a:off x="8676822"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4" name="Google Shape;3314;p163"/>
            <p:cNvSpPr/>
            <p:nvPr/>
          </p:nvSpPr>
          <p:spPr>
            <a:xfrm>
              <a:off x="9276421"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5" name="Google Shape;3315;p163"/>
            <p:cNvSpPr/>
            <p:nvPr/>
          </p:nvSpPr>
          <p:spPr>
            <a:xfrm>
              <a:off x="9876020"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6" name="Google Shape;3316;p163"/>
            <p:cNvSpPr/>
            <p:nvPr/>
          </p:nvSpPr>
          <p:spPr>
            <a:xfrm>
              <a:off x="10475619"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7" name="Google Shape;3317;p163"/>
            <p:cNvSpPr/>
            <p:nvPr/>
          </p:nvSpPr>
          <p:spPr>
            <a:xfrm>
              <a:off x="5978628"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8" name="Google Shape;3318;p163"/>
            <p:cNvSpPr/>
            <p:nvPr/>
          </p:nvSpPr>
          <p:spPr>
            <a:xfrm>
              <a:off x="6578227"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19" name="Google Shape;3319;p163"/>
            <p:cNvSpPr/>
            <p:nvPr/>
          </p:nvSpPr>
          <p:spPr>
            <a:xfrm>
              <a:off x="7177826"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0" name="Google Shape;3320;p163"/>
            <p:cNvSpPr/>
            <p:nvPr/>
          </p:nvSpPr>
          <p:spPr>
            <a:xfrm>
              <a:off x="7777425"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1" name="Google Shape;3321;p163"/>
            <p:cNvSpPr/>
            <p:nvPr/>
          </p:nvSpPr>
          <p:spPr>
            <a:xfrm>
              <a:off x="8377024"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2" name="Google Shape;3322;p163"/>
            <p:cNvSpPr/>
            <p:nvPr/>
          </p:nvSpPr>
          <p:spPr>
            <a:xfrm>
              <a:off x="8976623"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3" name="Google Shape;3323;p163"/>
            <p:cNvSpPr/>
            <p:nvPr/>
          </p:nvSpPr>
          <p:spPr>
            <a:xfrm>
              <a:off x="9576222"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4" name="Google Shape;3324;p163"/>
            <p:cNvSpPr/>
            <p:nvPr/>
          </p:nvSpPr>
          <p:spPr>
            <a:xfrm>
              <a:off x="10175821"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5" name="Google Shape;3325;p163"/>
            <p:cNvSpPr/>
            <p:nvPr/>
          </p:nvSpPr>
          <p:spPr>
            <a:xfrm>
              <a:off x="5678827"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6" name="Google Shape;3326;p163"/>
            <p:cNvSpPr/>
            <p:nvPr/>
          </p:nvSpPr>
          <p:spPr>
            <a:xfrm>
              <a:off x="6278426"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7" name="Google Shape;3327;p163"/>
            <p:cNvSpPr/>
            <p:nvPr/>
          </p:nvSpPr>
          <p:spPr>
            <a:xfrm>
              <a:off x="6878025"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8" name="Google Shape;3328;p163"/>
            <p:cNvSpPr/>
            <p:nvPr/>
          </p:nvSpPr>
          <p:spPr>
            <a:xfrm>
              <a:off x="7477624"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29" name="Google Shape;3329;p163"/>
            <p:cNvSpPr/>
            <p:nvPr/>
          </p:nvSpPr>
          <p:spPr>
            <a:xfrm>
              <a:off x="8077223"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0" name="Google Shape;3330;p163"/>
            <p:cNvSpPr/>
            <p:nvPr/>
          </p:nvSpPr>
          <p:spPr>
            <a:xfrm>
              <a:off x="8676822"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1" name="Google Shape;3331;p163"/>
            <p:cNvSpPr/>
            <p:nvPr/>
          </p:nvSpPr>
          <p:spPr>
            <a:xfrm>
              <a:off x="9276421"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2" name="Google Shape;3332;p163"/>
            <p:cNvSpPr/>
            <p:nvPr/>
          </p:nvSpPr>
          <p:spPr>
            <a:xfrm>
              <a:off x="9876020"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3" name="Google Shape;3333;p163"/>
            <p:cNvSpPr/>
            <p:nvPr/>
          </p:nvSpPr>
          <p:spPr>
            <a:xfrm>
              <a:off x="5379026"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4" name="Google Shape;3334;p163"/>
            <p:cNvSpPr/>
            <p:nvPr/>
          </p:nvSpPr>
          <p:spPr>
            <a:xfrm>
              <a:off x="5978625"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5" name="Google Shape;3335;p163"/>
            <p:cNvSpPr/>
            <p:nvPr/>
          </p:nvSpPr>
          <p:spPr>
            <a:xfrm>
              <a:off x="6578224"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6" name="Google Shape;3336;p163"/>
            <p:cNvSpPr/>
            <p:nvPr/>
          </p:nvSpPr>
          <p:spPr>
            <a:xfrm>
              <a:off x="7177823"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7" name="Google Shape;3337;p163"/>
            <p:cNvSpPr/>
            <p:nvPr/>
          </p:nvSpPr>
          <p:spPr>
            <a:xfrm>
              <a:off x="7777422"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8" name="Google Shape;3338;p163"/>
            <p:cNvSpPr/>
            <p:nvPr/>
          </p:nvSpPr>
          <p:spPr>
            <a:xfrm>
              <a:off x="8377021"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39" name="Google Shape;3339;p163"/>
            <p:cNvSpPr/>
            <p:nvPr/>
          </p:nvSpPr>
          <p:spPr>
            <a:xfrm>
              <a:off x="8976620"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0" name="Google Shape;3340;p163"/>
            <p:cNvSpPr/>
            <p:nvPr/>
          </p:nvSpPr>
          <p:spPr>
            <a:xfrm>
              <a:off x="9576219"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1" name="Google Shape;3341;p163"/>
            <p:cNvSpPr/>
            <p:nvPr/>
          </p:nvSpPr>
          <p:spPr>
            <a:xfrm>
              <a:off x="5678827"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2" name="Google Shape;3342;p163"/>
            <p:cNvSpPr/>
            <p:nvPr/>
          </p:nvSpPr>
          <p:spPr>
            <a:xfrm>
              <a:off x="6278426"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3" name="Google Shape;3343;p163"/>
            <p:cNvSpPr/>
            <p:nvPr/>
          </p:nvSpPr>
          <p:spPr>
            <a:xfrm>
              <a:off x="6878025"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4" name="Google Shape;3344;p163"/>
            <p:cNvSpPr/>
            <p:nvPr/>
          </p:nvSpPr>
          <p:spPr>
            <a:xfrm>
              <a:off x="7477624"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5" name="Google Shape;3345;p163"/>
            <p:cNvSpPr/>
            <p:nvPr/>
          </p:nvSpPr>
          <p:spPr>
            <a:xfrm>
              <a:off x="8077223"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6" name="Google Shape;3346;p163"/>
            <p:cNvSpPr/>
            <p:nvPr/>
          </p:nvSpPr>
          <p:spPr>
            <a:xfrm>
              <a:off x="8676822"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7" name="Google Shape;3347;p163"/>
            <p:cNvSpPr/>
            <p:nvPr/>
          </p:nvSpPr>
          <p:spPr>
            <a:xfrm>
              <a:off x="9276421"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8" name="Google Shape;3348;p163"/>
            <p:cNvSpPr/>
            <p:nvPr/>
          </p:nvSpPr>
          <p:spPr>
            <a:xfrm>
              <a:off x="5379027"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49" name="Google Shape;3349;p163"/>
            <p:cNvSpPr/>
            <p:nvPr/>
          </p:nvSpPr>
          <p:spPr>
            <a:xfrm>
              <a:off x="5978626"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0" name="Google Shape;3350;p163"/>
            <p:cNvSpPr/>
            <p:nvPr/>
          </p:nvSpPr>
          <p:spPr>
            <a:xfrm>
              <a:off x="6578225"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1" name="Google Shape;3351;p163"/>
            <p:cNvSpPr/>
            <p:nvPr/>
          </p:nvSpPr>
          <p:spPr>
            <a:xfrm>
              <a:off x="7177824"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2" name="Google Shape;3352;p163"/>
            <p:cNvSpPr/>
            <p:nvPr/>
          </p:nvSpPr>
          <p:spPr>
            <a:xfrm>
              <a:off x="7777423"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3" name="Google Shape;3353;p163"/>
            <p:cNvSpPr/>
            <p:nvPr/>
          </p:nvSpPr>
          <p:spPr>
            <a:xfrm>
              <a:off x="8377022"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4" name="Google Shape;3354;p163"/>
            <p:cNvSpPr/>
            <p:nvPr/>
          </p:nvSpPr>
          <p:spPr>
            <a:xfrm>
              <a:off x="8976621"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5" name="Google Shape;3355;p163"/>
            <p:cNvSpPr/>
            <p:nvPr/>
          </p:nvSpPr>
          <p:spPr>
            <a:xfrm>
              <a:off x="5678825"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6" name="Google Shape;3356;p163"/>
            <p:cNvSpPr/>
            <p:nvPr/>
          </p:nvSpPr>
          <p:spPr>
            <a:xfrm>
              <a:off x="6278424"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7" name="Google Shape;3357;p163"/>
            <p:cNvSpPr/>
            <p:nvPr/>
          </p:nvSpPr>
          <p:spPr>
            <a:xfrm>
              <a:off x="6878023"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8" name="Google Shape;3358;p163"/>
            <p:cNvSpPr/>
            <p:nvPr/>
          </p:nvSpPr>
          <p:spPr>
            <a:xfrm>
              <a:off x="7477622"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59" name="Google Shape;3359;p163"/>
            <p:cNvSpPr/>
            <p:nvPr/>
          </p:nvSpPr>
          <p:spPr>
            <a:xfrm>
              <a:off x="8077221"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0" name="Google Shape;3360;p163"/>
            <p:cNvSpPr/>
            <p:nvPr/>
          </p:nvSpPr>
          <p:spPr>
            <a:xfrm>
              <a:off x="8676820"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1" name="Google Shape;3361;p163"/>
            <p:cNvSpPr/>
            <p:nvPr/>
          </p:nvSpPr>
          <p:spPr>
            <a:xfrm>
              <a:off x="5379027"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2" name="Google Shape;3362;p163"/>
            <p:cNvSpPr/>
            <p:nvPr/>
          </p:nvSpPr>
          <p:spPr>
            <a:xfrm>
              <a:off x="5978626"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3" name="Google Shape;3363;p163"/>
            <p:cNvSpPr/>
            <p:nvPr/>
          </p:nvSpPr>
          <p:spPr>
            <a:xfrm>
              <a:off x="6578225"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4" name="Google Shape;3364;p163"/>
            <p:cNvSpPr/>
            <p:nvPr/>
          </p:nvSpPr>
          <p:spPr>
            <a:xfrm>
              <a:off x="7177824"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5" name="Google Shape;3365;p163"/>
            <p:cNvSpPr/>
            <p:nvPr/>
          </p:nvSpPr>
          <p:spPr>
            <a:xfrm>
              <a:off x="7777423"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6" name="Google Shape;3366;p163"/>
            <p:cNvSpPr/>
            <p:nvPr/>
          </p:nvSpPr>
          <p:spPr>
            <a:xfrm>
              <a:off x="8377022"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7" name="Google Shape;3367;p163"/>
            <p:cNvSpPr/>
            <p:nvPr/>
          </p:nvSpPr>
          <p:spPr>
            <a:xfrm>
              <a:off x="5678825"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8" name="Google Shape;3368;p163"/>
            <p:cNvSpPr/>
            <p:nvPr/>
          </p:nvSpPr>
          <p:spPr>
            <a:xfrm>
              <a:off x="6278424"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69" name="Google Shape;3369;p163"/>
            <p:cNvSpPr/>
            <p:nvPr/>
          </p:nvSpPr>
          <p:spPr>
            <a:xfrm>
              <a:off x="6878023"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0" name="Google Shape;3370;p163"/>
            <p:cNvSpPr/>
            <p:nvPr/>
          </p:nvSpPr>
          <p:spPr>
            <a:xfrm>
              <a:off x="7477622"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1" name="Google Shape;3371;p163"/>
            <p:cNvSpPr/>
            <p:nvPr/>
          </p:nvSpPr>
          <p:spPr>
            <a:xfrm>
              <a:off x="8077221"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2" name="Google Shape;3372;p163"/>
            <p:cNvSpPr/>
            <p:nvPr/>
          </p:nvSpPr>
          <p:spPr>
            <a:xfrm>
              <a:off x="5379024"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3" name="Google Shape;3373;p163"/>
            <p:cNvSpPr/>
            <p:nvPr/>
          </p:nvSpPr>
          <p:spPr>
            <a:xfrm>
              <a:off x="5978623"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4" name="Google Shape;3374;p163"/>
            <p:cNvSpPr/>
            <p:nvPr/>
          </p:nvSpPr>
          <p:spPr>
            <a:xfrm>
              <a:off x="6578222"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5" name="Google Shape;3375;p163"/>
            <p:cNvSpPr/>
            <p:nvPr/>
          </p:nvSpPr>
          <p:spPr>
            <a:xfrm>
              <a:off x="7177821"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6" name="Google Shape;3376;p163"/>
            <p:cNvSpPr/>
            <p:nvPr/>
          </p:nvSpPr>
          <p:spPr>
            <a:xfrm>
              <a:off x="7777420"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7" name="Google Shape;3377;p163"/>
            <p:cNvSpPr/>
            <p:nvPr/>
          </p:nvSpPr>
          <p:spPr>
            <a:xfrm>
              <a:off x="5678825"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8" name="Google Shape;3378;p163"/>
            <p:cNvSpPr/>
            <p:nvPr/>
          </p:nvSpPr>
          <p:spPr>
            <a:xfrm>
              <a:off x="6278424"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79" name="Google Shape;3379;p163"/>
            <p:cNvSpPr/>
            <p:nvPr/>
          </p:nvSpPr>
          <p:spPr>
            <a:xfrm>
              <a:off x="6878023"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0" name="Google Shape;3380;p163"/>
            <p:cNvSpPr/>
            <p:nvPr/>
          </p:nvSpPr>
          <p:spPr>
            <a:xfrm>
              <a:off x="7477622"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1" name="Google Shape;3381;p163"/>
            <p:cNvSpPr/>
            <p:nvPr/>
          </p:nvSpPr>
          <p:spPr>
            <a:xfrm>
              <a:off x="5379025"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2" name="Google Shape;3382;p163"/>
            <p:cNvSpPr/>
            <p:nvPr/>
          </p:nvSpPr>
          <p:spPr>
            <a:xfrm>
              <a:off x="5978624"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3" name="Google Shape;3383;p163"/>
            <p:cNvSpPr/>
            <p:nvPr/>
          </p:nvSpPr>
          <p:spPr>
            <a:xfrm>
              <a:off x="6578223"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4" name="Google Shape;3384;p163"/>
            <p:cNvSpPr/>
            <p:nvPr/>
          </p:nvSpPr>
          <p:spPr>
            <a:xfrm>
              <a:off x="7177822"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5" name="Google Shape;3385;p163"/>
            <p:cNvSpPr/>
            <p:nvPr/>
          </p:nvSpPr>
          <p:spPr>
            <a:xfrm>
              <a:off x="5678823"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6" name="Google Shape;3386;p163"/>
            <p:cNvSpPr/>
            <p:nvPr/>
          </p:nvSpPr>
          <p:spPr>
            <a:xfrm>
              <a:off x="6278422"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7" name="Google Shape;3387;p163"/>
            <p:cNvSpPr/>
            <p:nvPr/>
          </p:nvSpPr>
          <p:spPr>
            <a:xfrm>
              <a:off x="6878021"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8" name="Google Shape;3388;p163"/>
            <p:cNvSpPr/>
            <p:nvPr/>
          </p:nvSpPr>
          <p:spPr>
            <a:xfrm>
              <a:off x="11075218"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89" name="Google Shape;3389;p163"/>
            <p:cNvSpPr/>
            <p:nvPr/>
          </p:nvSpPr>
          <p:spPr>
            <a:xfrm>
              <a:off x="11674817"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0" name="Google Shape;3390;p163"/>
            <p:cNvSpPr/>
            <p:nvPr/>
          </p:nvSpPr>
          <p:spPr>
            <a:xfrm>
              <a:off x="10775420"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1" name="Google Shape;3391;p163"/>
            <p:cNvSpPr/>
            <p:nvPr/>
          </p:nvSpPr>
          <p:spPr>
            <a:xfrm>
              <a:off x="11375019"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2" name="Google Shape;3392;p163"/>
            <p:cNvSpPr/>
            <p:nvPr/>
          </p:nvSpPr>
          <p:spPr>
            <a:xfrm>
              <a:off x="11974618"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3" name="Google Shape;3393;p163"/>
            <p:cNvSpPr/>
            <p:nvPr/>
          </p:nvSpPr>
          <p:spPr>
            <a:xfrm>
              <a:off x="10475619"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4" name="Google Shape;3394;p163"/>
            <p:cNvSpPr/>
            <p:nvPr/>
          </p:nvSpPr>
          <p:spPr>
            <a:xfrm>
              <a:off x="11075218"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5" name="Google Shape;3395;p163"/>
            <p:cNvSpPr/>
            <p:nvPr/>
          </p:nvSpPr>
          <p:spPr>
            <a:xfrm>
              <a:off x="11674817"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6" name="Google Shape;3396;p163"/>
            <p:cNvSpPr/>
            <p:nvPr/>
          </p:nvSpPr>
          <p:spPr>
            <a:xfrm>
              <a:off x="10175818"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7" name="Google Shape;3397;p163"/>
            <p:cNvSpPr/>
            <p:nvPr/>
          </p:nvSpPr>
          <p:spPr>
            <a:xfrm>
              <a:off x="10775417"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8" name="Google Shape;3398;p163"/>
            <p:cNvSpPr/>
            <p:nvPr/>
          </p:nvSpPr>
          <p:spPr>
            <a:xfrm>
              <a:off x="11375016"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399" name="Google Shape;3399;p163"/>
            <p:cNvSpPr/>
            <p:nvPr/>
          </p:nvSpPr>
          <p:spPr>
            <a:xfrm>
              <a:off x="11974615"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0" name="Google Shape;3400;p163"/>
            <p:cNvSpPr/>
            <p:nvPr/>
          </p:nvSpPr>
          <p:spPr>
            <a:xfrm>
              <a:off x="9876020"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1" name="Google Shape;3401;p163"/>
            <p:cNvSpPr/>
            <p:nvPr/>
          </p:nvSpPr>
          <p:spPr>
            <a:xfrm>
              <a:off x="10475619"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2" name="Google Shape;3402;p163"/>
            <p:cNvSpPr/>
            <p:nvPr/>
          </p:nvSpPr>
          <p:spPr>
            <a:xfrm>
              <a:off x="11075218"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3" name="Google Shape;3403;p163"/>
            <p:cNvSpPr/>
            <p:nvPr/>
          </p:nvSpPr>
          <p:spPr>
            <a:xfrm>
              <a:off x="11674817"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4" name="Google Shape;3404;p163"/>
            <p:cNvSpPr/>
            <p:nvPr/>
          </p:nvSpPr>
          <p:spPr>
            <a:xfrm>
              <a:off x="9576220"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5" name="Google Shape;3405;p163"/>
            <p:cNvSpPr/>
            <p:nvPr/>
          </p:nvSpPr>
          <p:spPr>
            <a:xfrm>
              <a:off x="10175819"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6" name="Google Shape;3406;p163"/>
            <p:cNvSpPr/>
            <p:nvPr/>
          </p:nvSpPr>
          <p:spPr>
            <a:xfrm>
              <a:off x="10775418"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7" name="Google Shape;3407;p163"/>
            <p:cNvSpPr/>
            <p:nvPr/>
          </p:nvSpPr>
          <p:spPr>
            <a:xfrm>
              <a:off x="11375017"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8" name="Google Shape;3408;p163"/>
            <p:cNvSpPr/>
            <p:nvPr/>
          </p:nvSpPr>
          <p:spPr>
            <a:xfrm>
              <a:off x="11974616"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09" name="Google Shape;3409;p163"/>
            <p:cNvSpPr/>
            <p:nvPr/>
          </p:nvSpPr>
          <p:spPr>
            <a:xfrm>
              <a:off x="9276419"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0" name="Google Shape;3410;p163"/>
            <p:cNvSpPr/>
            <p:nvPr/>
          </p:nvSpPr>
          <p:spPr>
            <a:xfrm>
              <a:off x="9876018"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1" name="Google Shape;3411;p163"/>
            <p:cNvSpPr/>
            <p:nvPr/>
          </p:nvSpPr>
          <p:spPr>
            <a:xfrm>
              <a:off x="10475617"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2" name="Google Shape;3412;p163"/>
            <p:cNvSpPr/>
            <p:nvPr/>
          </p:nvSpPr>
          <p:spPr>
            <a:xfrm>
              <a:off x="11075216"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3" name="Google Shape;3413;p163"/>
            <p:cNvSpPr/>
            <p:nvPr/>
          </p:nvSpPr>
          <p:spPr>
            <a:xfrm>
              <a:off x="11674815"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4" name="Google Shape;3414;p163"/>
            <p:cNvSpPr/>
            <p:nvPr/>
          </p:nvSpPr>
          <p:spPr>
            <a:xfrm>
              <a:off x="8976621"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5" name="Google Shape;3415;p163"/>
            <p:cNvSpPr/>
            <p:nvPr/>
          </p:nvSpPr>
          <p:spPr>
            <a:xfrm>
              <a:off x="9576220"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6" name="Google Shape;3416;p163"/>
            <p:cNvSpPr/>
            <p:nvPr/>
          </p:nvSpPr>
          <p:spPr>
            <a:xfrm>
              <a:off x="10175819"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7" name="Google Shape;3417;p163"/>
            <p:cNvSpPr/>
            <p:nvPr/>
          </p:nvSpPr>
          <p:spPr>
            <a:xfrm>
              <a:off x="10775418"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8" name="Google Shape;3418;p163"/>
            <p:cNvSpPr/>
            <p:nvPr/>
          </p:nvSpPr>
          <p:spPr>
            <a:xfrm>
              <a:off x="11375017"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19" name="Google Shape;3419;p163"/>
            <p:cNvSpPr/>
            <p:nvPr/>
          </p:nvSpPr>
          <p:spPr>
            <a:xfrm>
              <a:off x="11974616"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0" name="Google Shape;3420;p163"/>
            <p:cNvSpPr/>
            <p:nvPr/>
          </p:nvSpPr>
          <p:spPr>
            <a:xfrm>
              <a:off x="8676820"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1" name="Google Shape;3421;p163"/>
            <p:cNvSpPr/>
            <p:nvPr/>
          </p:nvSpPr>
          <p:spPr>
            <a:xfrm>
              <a:off x="9276419"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2" name="Google Shape;3422;p163"/>
            <p:cNvSpPr/>
            <p:nvPr/>
          </p:nvSpPr>
          <p:spPr>
            <a:xfrm>
              <a:off x="9876018"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3" name="Google Shape;3423;p163"/>
            <p:cNvSpPr/>
            <p:nvPr/>
          </p:nvSpPr>
          <p:spPr>
            <a:xfrm>
              <a:off x="10475617"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4" name="Google Shape;3424;p163"/>
            <p:cNvSpPr/>
            <p:nvPr/>
          </p:nvSpPr>
          <p:spPr>
            <a:xfrm>
              <a:off x="11075216"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5" name="Google Shape;3425;p163"/>
            <p:cNvSpPr/>
            <p:nvPr/>
          </p:nvSpPr>
          <p:spPr>
            <a:xfrm>
              <a:off x="11674815"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6" name="Google Shape;3426;p163"/>
            <p:cNvSpPr/>
            <p:nvPr/>
          </p:nvSpPr>
          <p:spPr>
            <a:xfrm>
              <a:off x="8377019"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7" name="Google Shape;3427;p163"/>
            <p:cNvSpPr/>
            <p:nvPr/>
          </p:nvSpPr>
          <p:spPr>
            <a:xfrm>
              <a:off x="8976618"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8" name="Google Shape;3428;p163"/>
            <p:cNvSpPr/>
            <p:nvPr/>
          </p:nvSpPr>
          <p:spPr>
            <a:xfrm>
              <a:off x="9576217"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29" name="Google Shape;3429;p163"/>
            <p:cNvSpPr/>
            <p:nvPr/>
          </p:nvSpPr>
          <p:spPr>
            <a:xfrm>
              <a:off x="10175816"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0" name="Google Shape;3430;p163"/>
            <p:cNvSpPr/>
            <p:nvPr/>
          </p:nvSpPr>
          <p:spPr>
            <a:xfrm>
              <a:off x="10775415"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1" name="Google Shape;3431;p163"/>
            <p:cNvSpPr/>
            <p:nvPr/>
          </p:nvSpPr>
          <p:spPr>
            <a:xfrm>
              <a:off x="11375014"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2" name="Google Shape;3432;p163"/>
            <p:cNvSpPr/>
            <p:nvPr/>
          </p:nvSpPr>
          <p:spPr>
            <a:xfrm>
              <a:off x="11974613"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3" name="Google Shape;3433;p163"/>
            <p:cNvSpPr/>
            <p:nvPr/>
          </p:nvSpPr>
          <p:spPr>
            <a:xfrm>
              <a:off x="8077221"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4" name="Google Shape;3434;p163"/>
            <p:cNvSpPr/>
            <p:nvPr/>
          </p:nvSpPr>
          <p:spPr>
            <a:xfrm>
              <a:off x="8676820"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5" name="Google Shape;3435;p163"/>
            <p:cNvSpPr/>
            <p:nvPr/>
          </p:nvSpPr>
          <p:spPr>
            <a:xfrm>
              <a:off x="9276419"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6" name="Google Shape;3436;p163"/>
            <p:cNvSpPr/>
            <p:nvPr/>
          </p:nvSpPr>
          <p:spPr>
            <a:xfrm>
              <a:off x="9876018"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7" name="Google Shape;3437;p163"/>
            <p:cNvSpPr/>
            <p:nvPr/>
          </p:nvSpPr>
          <p:spPr>
            <a:xfrm>
              <a:off x="10475617"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8" name="Google Shape;3438;p163"/>
            <p:cNvSpPr/>
            <p:nvPr/>
          </p:nvSpPr>
          <p:spPr>
            <a:xfrm>
              <a:off x="11075216"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39" name="Google Shape;3439;p163"/>
            <p:cNvSpPr/>
            <p:nvPr/>
          </p:nvSpPr>
          <p:spPr>
            <a:xfrm>
              <a:off x="11674815"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0" name="Google Shape;3440;p163"/>
            <p:cNvSpPr/>
            <p:nvPr/>
          </p:nvSpPr>
          <p:spPr>
            <a:xfrm>
              <a:off x="7777421"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1" name="Google Shape;3441;p163"/>
            <p:cNvSpPr/>
            <p:nvPr/>
          </p:nvSpPr>
          <p:spPr>
            <a:xfrm>
              <a:off x="8377020"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2" name="Google Shape;3442;p163"/>
            <p:cNvSpPr/>
            <p:nvPr/>
          </p:nvSpPr>
          <p:spPr>
            <a:xfrm>
              <a:off x="8976619"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3" name="Google Shape;3443;p163"/>
            <p:cNvSpPr/>
            <p:nvPr/>
          </p:nvSpPr>
          <p:spPr>
            <a:xfrm>
              <a:off x="9576218"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4" name="Google Shape;3444;p163"/>
            <p:cNvSpPr/>
            <p:nvPr/>
          </p:nvSpPr>
          <p:spPr>
            <a:xfrm>
              <a:off x="10175817"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5" name="Google Shape;3445;p163"/>
            <p:cNvSpPr/>
            <p:nvPr/>
          </p:nvSpPr>
          <p:spPr>
            <a:xfrm>
              <a:off x="10775416"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6" name="Google Shape;3446;p163"/>
            <p:cNvSpPr/>
            <p:nvPr/>
          </p:nvSpPr>
          <p:spPr>
            <a:xfrm>
              <a:off x="11375015"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7" name="Google Shape;3447;p163"/>
            <p:cNvSpPr/>
            <p:nvPr/>
          </p:nvSpPr>
          <p:spPr>
            <a:xfrm>
              <a:off x="7477620"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8" name="Google Shape;3448;p163"/>
            <p:cNvSpPr/>
            <p:nvPr/>
          </p:nvSpPr>
          <p:spPr>
            <a:xfrm>
              <a:off x="8077219"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49" name="Google Shape;3449;p163"/>
            <p:cNvSpPr/>
            <p:nvPr/>
          </p:nvSpPr>
          <p:spPr>
            <a:xfrm>
              <a:off x="8676818"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0" name="Google Shape;3450;p163"/>
            <p:cNvSpPr/>
            <p:nvPr/>
          </p:nvSpPr>
          <p:spPr>
            <a:xfrm>
              <a:off x="9276417"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1" name="Google Shape;3451;p163"/>
            <p:cNvSpPr/>
            <p:nvPr/>
          </p:nvSpPr>
          <p:spPr>
            <a:xfrm>
              <a:off x="9876016"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2" name="Google Shape;3452;p163"/>
            <p:cNvSpPr/>
            <p:nvPr/>
          </p:nvSpPr>
          <p:spPr>
            <a:xfrm>
              <a:off x="10475615"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3" name="Google Shape;3453;p163"/>
            <p:cNvSpPr/>
            <p:nvPr/>
          </p:nvSpPr>
          <p:spPr>
            <a:xfrm>
              <a:off x="11075214"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4" name="Google Shape;3454;p163"/>
            <p:cNvSpPr/>
            <p:nvPr/>
          </p:nvSpPr>
          <p:spPr>
            <a:xfrm>
              <a:off x="5678827"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5" name="Google Shape;3455;p163"/>
            <p:cNvSpPr/>
            <p:nvPr/>
          </p:nvSpPr>
          <p:spPr>
            <a:xfrm>
              <a:off x="5379026"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6" name="Google Shape;3456;p163"/>
            <p:cNvSpPr/>
            <p:nvPr/>
          </p:nvSpPr>
          <p:spPr>
            <a:xfrm>
              <a:off x="11674815"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7" name="Google Shape;3457;p163"/>
            <p:cNvSpPr/>
            <p:nvPr/>
          </p:nvSpPr>
          <p:spPr>
            <a:xfrm>
              <a:off x="11974613"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3458" name="Google Shape;3458;p163"/>
          <p:cNvSpPr/>
          <p:nvPr/>
        </p:nvSpPr>
        <p:spPr>
          <a:xfrm>
            <a:off x="1337202" y="2382"/>
            <a:ext cx="7806900" cy="5141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59" name="Google Shape;3459;p163"/>
          <p:cNvSpPr txBox="1">
            <a:spLocks noGrp="1"/>
          </p:cNvSpPr>
          <p:nvPr>
            <p:ph type="title"/>
          </p:nvPr>
        </p:nvSpPr>
        <p:spPr>
          <a:xfrm>
            <a:off x="1656529" y="321469"/>
            <a:ext cx="10308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0" name="Google Shape;3460;p163"/>
          <p:cNvSpPr txBox="1">
            <a:spLocks noGrp="1"/>
          </p:cNvSpPr>
          <p:nvPr>
            <p:ph type="body" idx="1"/>
          </p:nvPr>
        </p:nvSpPr>
        <p:spPr>
          <a:xfrm>
            <a:off x="1656529" y="2247900"/>
            <a:ext cx="5657100" cy="2381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4500"/>
              <a:buNone/>
              <a:defRPr sz="45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3461"/>
        <p:cNvGrpSpPr/>
        <p:nvPr/>
      </p:nvGrpSpPr>
      <p:grpSpPr>
        <a:xfrm>
          <a:off x="0" y="0"/>
          <a:ext cx="0" cy="0"/>
          <a:chOff x="0" y="0"/>
          <a:chExt cx="0" cy="0"/>
        </a:xfrm>
      </p:grpSpPr>
      <p:sp>
        <p:nvSpPr>
          <p:cNvPr id="3462" name="Google Shape;3462;p164"/>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3463"/>
        <p:cNvGrpSpPr/>
        <p:nvPr/>
      </p:nvGrpSpPr>
      <p:grpSpPr>
        <a:xfrm>
          <a:off x="0" y="0"/>
          <a:ext cx="0" cy="0"/>
          <a:chOff x="0" y="0"/>
          <a:chExt cx="0" cy="0"/>
        </a:xfrm>
      </p:grpSpPr>
      <p:sp>
        <p:nvSpPr>
          <p:cNvPr id="3464" name="Google Shape;3464;p165"/>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3465"/>
        <p:cNvGrpSpPr/>
        <p:nvPr/>
      </p:nvGrpSpPr>
      <p:grpSpPr>
        <a:xfrm>
          <a:off x="0" y="0"/>
          <a:ext cx="0" cy="0"/>
          <a:chOff x="0" y="0"/>
          <a:chExt cx="0" cy="0"/>
        </a:xfrm>
      </p:grpSpPr>
      <p:sp>
        <p:nvSpPr>
          <p:cNvPr id="3466" name="Google Shape;3466;p166"/>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3467"/>
        <p:cNvGrpSpPr/>
        <p:nvPr/>
      </p:nvGrpSpPr>
      <p:grpSpPr>
        <a:xfrm>
          <a:off x="0" y="0"/>
          <a:ext cx="0" cy="0"/>
          <a:chOff x="0" y="0"/>
          <a:chExt cx="0" cy="0"/>
        </a:xfrm>
      </p:grpSpPr>
      <p:sp>
        <p:nvSpPr>
          <p:cNvPr id="3468" name="Google Shape;3468;p167"/>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3469"/>
        <p:cNvGrpSpPr/>
        <p:nvPr/>
      </p:nvGrpSpPr>
      <p:grpSpPr>
        <a:xfrm>
          <a:off x="0" y="0"/>
          <a:ext cx="0" cy="0"/>
          <a:chOff x="0" y="0"/>
          <a:chExt cx="0" cy="0"/>
        </a:xfrm>
      </p:grpSpPr>
      <p:sp>
        <p:nvSpPr>
          <p:cNvPr id="3470" name="Google Shape;3470;p168"/>
          <p:cNvSpPr/>
          <p:nvPr/>
        </p:nvSpPr>
        <p:spPr>
          <a:xfrm>
            <a:off x="0" y="3705640"/>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1" name="Google Shape;3471;p168"/>
          <p:cNvSpPr txBox="1">
            <a:spLocks noGrp="1"/>
          </p:cNvSpPr>
          <p:nvPr>
            <p:ph type="ctrTitle"/>
          </p:nvPr>
        </p:nvSpPr>
        <p:spPr>
          <a:xfrm>
            <a:off x="332186" y="1473710"/>
            <a:ext cx="4105200" cy="669300"/>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lt1"/>
              </a:buClr>
              <a:buSzPts val="4400"/>
              <a:buFont typeface="Georgia"/>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72" name="Google Shape;3472;p168"/>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73" name="Google Shape;3473;p168"/>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Font typeface="Arial"/>
              <a:buNone/>
              <a:defRPr sz="900" b="0">
                <a:solidFill>
                  <a:schemeClr val="lt1"/>
                </a:solidFill>
              </a:defRPr>
            </a:lvl1pPr>
            <a:lvl2pPr marL="914400" lvl="1" indent="-228600" algn="l">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3474" name="Google Shape;3474;p168"/>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75" name="Google Shape;3475;p168"/>
          <p:cNvSpPr txBox="1"/>
          <p:nvPr/>
        </p:nvSpPr>
        <p:spPr>
          <a:xfrm>
            <a:off x="332185" y="3300411"/>
            <a:ext cx="41052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3476"/>
        <p:cNvGrpSpPr/>
        <p:nvPr/>
      </p:nvGrpSpPr>
      <p:grpSpPr>
        <a:xfrm>
          <a:off x="0" y="0"/>
          <a:ext cx="0" cy="0"/>
          <a:chOff x="0" y="0"/>
          <a:chExt cx="0" cy="0"/>
        </a:xfrm>
      </p:grpSpPr>
      <p:sp>
        <p:nvSpPr>
          <p:cNvPr id="3477" name="Google Shape;3477;p169"/>
          <p:cNvSpPr/>
          <p:nvPr/>
        </p:nvSpPr>
        <p:spPr>
          <a:xfrm>
            <a:off x="0" y="3705640"/>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8" name="Google Shape;3478;p169"/>
          <p:cNvSpPr txBox="1">
            <a:spLocks noGrp="1"/>
          </p:cNvSpPr>
          <p:nvPr>
            <p:ph type="ctrTitle"/>
          </p:nvPr>
        </p:nvSpPr>
        <p:spPr>
          <a:xfrm>
            <a:off x="332186" y="1473710"/>
            <a:ext cx="4105200" cy="669300"/>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dk1"/>
              </a:buClr>
              <a:buSzPts val="4400"/>
              <a:buFont typeface="Georgia"/>
              <a:buNone/>
              <a:defRPr sz="4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79" name="Google Shape;3479;p16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80" name="Google Shape;3480;p169"/>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Font typeface="Arial"/>
              <a:buNone/>
              <a:defRPr sz="900" b="0">
                <a:solidFill>
                  <a:schemeClr val="lt1"/>
                </a:solidFill>
              </a:defRPr>
            </a:lvl1pPr>
            <a:lvl2pPr marL="914400" lvl="1" indent="-228600" algn="l">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3481" name="Google Shape;3481;p16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82" name="Google Shape;3482;p169"/>
          <p:cNvSpPr txBox="1"/>
          <p:nvPr/>
        </p:nvSpPr>
        <p:spPr>
          <a:xfrm>
            <a:off x="332185" y="3300411"/>
            <a:ext cx="41052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Title Slide Split">
  <p:cSld name="1_Title Slide Split">
    <p:spTree>
      <p:nvGrpSpPr>
        <p:cNvPr id="1" name="Shape 3483"/>
        <p:cNvGrpSpPr/>
        <p:nvPr/>
      </p:nvGrpSpPr>
      <p:grpSpPr>
        <a:xfrm>
          <a:off x="0" y="0"/>
          <a:ext cx="0" cy="0"/>
          <a:chOff x="0" y="0"/>
          <a:chExt cx="0" cy="0"/>
        </a:xfrm>
      </p:grpSpPr>
      <p:sp>
        <p:nvSpPr>
          <p:cNvPr id="3484" name="Google Shape;3484;p170"/>
          <p:cNvSpPr>
            <a:spLocks noGrp="1"/>
          </p:cNvSpPr>
          <p:nvPr>
            <p:ph type="pic" idx="2"/>
          </p:nvPr>
        </p:nvSpPr>
        <p:spPr>
          <a:xfrm>
            <a:off x="4000500" y="0"/>
            <a:ext cx="5143500" cy="5143500"/>
          </a:xfrm>
          <a:prstGeom prst="rect">
            <a:avLst/>
          </a:prstGeom>
          <a:solidFill>
            <a:srgbClr val="DEDEDE"/>
          </a:solidFill>
          <a:ln>
            <a:noFill/>
          </a:ln>
        </p:spPr>
      </p:sp>
      <p:sp>
        <p:nvSpPr>
          <p:cNvPr id="3485" name="Google Shape;3485;p170"/>
          <p:cNvSpPr txBox="1">
            <a:spLocks noGrp="1"/>
          </p:cNvSpPr>
          <p:nvPr>
            <p:ph type="ctrTitle"/>
          </p:nvPr>
        </p:nvSpPr>
        <p:spPr>
          <a:xfrm>
            <a:off x="332186" y="563166"/>
            <a:ext cx="3506400" cy="20085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3300"/>
              <a:buFont typeface="Georgia"/>
              <a:buNone/>
              <a:defRPr sz="33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86" name="Google Shape;3486;p170"/>
          <p:cNvSpPr txBox="1">
            <a:spLocks noGrp="1"/>
          </p:cNvSpPr>
          <p:nvPr>
            <p:ph type="subTitle" idx="1"/>
          </p:nvPr>
        </p:nvSpPr>
        <p:spPr>
          <a:xfrm>
            <a:off x="332185" y="2967139"/>
            <a:ext cx="35064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sp>
        <p:nvSpPr>
          <p:cNvPr id="3487" name="Google Shape;3487;p170"/>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88" name="Google Shape;3488;p170"/>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489" name="Google Shape;3489;p170"/>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3490"/>
        <p:cNvGrpSpPr/>
        <p:nvPr/>
      </p:nvGrpSpPr>
      <p:grpSpPr>
        <a:xfrm>
          <a:off x="0" y="0"/>
          <a:ext cx="0" cy="0"/>
          <a:chOff x="0" y="0"/>
          <a:chExt cx="0" cy="0"/>
        </a:xfrm>
      </p:grpSpPr>
      <p:sp>
        <p:nvSpPr>
          <p:cNvPr id="3491" name="Google Shape;3491;p171"/>
          <p:cNvSpPr txBox="1">
            <a:spLocks noGrp="1"/>
          </p:cNvSpPr>
          <p:nvPr>
            <p:ph type="title"/>
          </p:nvPr>
        </p:nvSpPr>
        <p:spPr>
          <a:xfrm>
            <a:off x="332185" y="324001"/>
            <a:ext cx="8479500" cy="2931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1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92" name="Google Shape;3492;p17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93" name="Google Shape;3493;p171"/>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494" name="Google Shape;3494;p171"/>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55"/>
        <p:cNvGrpSpPr/>
        <p:nvPr/>
      </p:nvGrpSpPr>
      <p:grpSpPr>
        <a:xfrm>
          <a:off x="0" y="0"/>
          <a:ext cx="0" cy="0"/>
          <a:chOff x="0" y="0"/>
          <a:chExt cx="0" cy="0"/>
        </a:xfrm>
      </p:grpSpPr>
      <p:sp>
        <p:nvSpPr>
          <p:cNvPr id="356" name="Google Shape;356;p18"/>
          <p:cNvSpPr txBox="1">
            <a:spLocks noGrp="1"/>
          </p:cNvSpPr>
          <p:nvPr>
            <p:ph type="title"/>
          </p:nvPr>
        </p:nvSpPr>
        <p:spPr>
          <a:xfrm>
            <a:off x="332185" y="322885"/>
            <a:ext cx="8479500" cy="10416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57" name="Google Shape;357;p1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3495"/>
        <p:cNvGrpSpPr/>
        <p:nvPr/>
      </p:nvGrpSpPr>
      <p:grpSpPr>
        <a:xfrm>
          <a:off x="0" y="0"/>
          <a:ext cx="0" cy="0"/>
          <a:chOff x="0" y="0"/>
          <a:chExt cx="0" cy="0"/>
        </a:xfrm>
      </p:grpSpPr>
      <p:sp>
        <p:nvSpPr>
          <p:cNvPr id="3496" name="Google Shape;3496;p172"/>
          <p:cNvSpPr txBox="1">
            <a:spLocks noGrp="1"/>
          </p:cNvSpPr>
          <p:nvPr>
            <p:ph type="body" idx="1"/>
          </p:nvPr>
        </p:nvSpPr>
        <p:spPr>
          <a:xfrm>
            <a:off x="332185" y="1577579"/>
            <a:ext cx="26469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97" name="Google Shape;3497;p172"/>
          <p:cNvSpPr txBox="1">
            <a:spLocks noGrp="1"/>
          </p:cNvSpPr>
          <p:nvPr>
            <p:ph type="body" idx="2"/>
          </p:nvPr>
        </p:nvSpPr>
        <p:spPr>
          <a:xfrm>
            <a:off x="3249216" y="1577579"/>
            <a:ext cx="26469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98" name="Google Shape;3498;p172"/>
          <p:cNvSpPr txBox="1">
            <a:spLocks noGrp="1"/>
          </p:cNvSpPr>
          <p:nvPr>
            <p:ph type="body" idx="3"/>
          </p:nvPr>
        </p:nvSpPr>
        <p:spPr>
          <a:xfrm>
            <a:off x="6165057" y="1577579"/>
            <a:ext cx="26469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499" name="Google Shape;3499;p17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500" name="Google Shape;3500;p17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1_Title and Full Content">
  <p:cSld name="1_Title and Full Content">
    <p:spTree>
      <p:nvGrpSpPr>
        <p:cNvPr id="1" name="Shape 3501"/>
        <p:cNvGrpSpPr/>
        <p:nvPr/>
      </p:nvGrpSpPr>
      <p:grpSpPr>
        <a:xfrm>
          <a:off x="0" y="0"/>
          <a:ext cx="0" cy="0"/>
          <a:chOff x="0" y="0"/>
          <a:chExt cx="0" cy="0"/>
        </a:xfrm>
      </p:grpSpPr>
      <p:sp>
        <p:nvSpPr>
          <p:cNvPr id="3502" name="Google Shape;3502;p173"/>
          <p:cNvSpPr txBox="1">
            <a:spLocks noGrp="1"/>
          </p:cNvSpPr>
          <p:nvPr>
            <p:ph type="body" idx="1"/>
          </p:nvPr>
        </p:nvSpPr>
        <p:spPr>
          <a:xfrm>
            <a:off x="332186" y="1316383"/>
            <a:ext cx="8479500" cy="305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300"/>
              <a:buNone/>
              <a:defRPr sz="800" b="0">
                <a:solidFill>
                  <a:schemeClr val="accent3"/>
                </a:solidFill>
              </a:defRPr>
            </a:lvl1pPr>
            <a:lvl2pPr marL="914400" lvl="1" indent="-228600" algn="l">
              <a:lnSpc>
                <a:spcPct val="100000"/>
              </a:lnSpc>
              <a:spcBef>
                <a:spcPts val="600"/>
              </a:spcBef>
              <a:spcAft>
                <a:spcPts val="0"/>
              </a:spcAft>
              <a:buClr>
                <a:srgbClr val="464646"/>
              </a:buClr>
              <a:buSzPts val="1300"/>
              <a:buNone/>
              <a:defRPr sz="800">
                <a:solidFill>
                  <a:srgbClr val="464646"/>
                </a:solidFill>
              </a:defRPr>
            </a:lvl2pPr>
            <a:lvl3pPr marL="1371600" lvl="2" indent="-311150" algn="l">
              <a:lnSpc>
                <a:spcPct val="100000"/>
              </a:lnSpc>
              <a:spcBef>
                <a:spcPts val="400"/>
              </a:spcBef>
              <a:spcAft>
                <a:spcPts val="0"/>
              </a:spcAft>
              <a:buClr>
                <a:srgbClr val="464646"/>
              </a:buClr>
              <a:buSzPts val="1300"/>
              <a:buChar char="•"/>
              <a:defRPr sz="800">
                <a:solidFill>
                  <a:srgbClr val="464646"/>
                </a:solidFill>
              </a:defRPr>
            </a:lvl3pPr>
            <a:lvl4pPr marL="1828800" lvl="3" indent="-311150" algn="l">
              <a:lnSpc>
                <a:spcPct val="100000"/>
              </a:lnSpc>
              <a:spcBef>
                <a:spcPts val="400"/>
              </a:spcBef>
              <a:spcAft>
                <a:spcPts val="0"/>
              </a:spcAft>
              <a:buClr>
                <a:srgbClr val="464646"/>
              </a:buClr>
              <a:buSzPts val="1300"/>
              <a:buChar char="–"/>
              <a:defRPr sz="800">
                <a:solidFill>
                  <a:srgbClr val="464646"/>
                </a:solidFill>
              </a:defRPr>
            </a:lvl4pPr>
            <a:lvl5pPr marL="2286000" lvl="4" indent="-311150" algn="l">
              <a:lnSpc>
                <a:spcPct val="100000"/>
              </a:lnSpc>
              <a:spcBef>
                <a:spcPts val="400"/>
              </a:spcBef>
              <a:spcAft>
                <a:spcPts val="0"/>
              </a:spcAft>
              <a:buClr>
                <a:srgbClr val="464646"/>
              </a:buClr>
              <a:buSzPts val="1300"/>
              <a:buChar char="•"/>
              <a:defRPr sz="800">
                <a:solidFill>
                  <a:srgbClr val="464646"/>
                </a:solidFill>
              </a:defRPr>
            </a:lvl5pPr>
            <a:lvl6pPr marL="2743200" lvl="5" indent="-311150" algn="l">
              <a:lnSpc>
                <a:spcPct val="100000"/>
              </a:lnSpc>
              <a:spcBef>
                <a:spcPts val="400"/>
              </a:spcBef>
              <a:spcAft>
                <a:spcPts val="0"/>
              </a:spcAft>
              <a:buClr>
                <a:srgbClr val="464646"/>
              </a:buClr>
              <a:buSzPts val="1300"/>
              <a:buChar char="–"/>
              <a:defRPr sz="800">
                <a:solidFill>
                  <a:srgbClr val="464646"/>
                </a:solidFill>
              </a:defRPr>
            </a:lvl6pPr>
            <a:lvl7pPr marL="3200400" lvl="6" indent="-311150" algn="l">
              <a:lnSpc>
                <a:spcPct val="100000"/>
              </a:lnSpc>
              <a:spcBef>
                <a:spcPts val="400"/>
              </a:spcBef>
              <a:spcAft>
                <a:spcPts val="0"/>
              </a:spcAft>
              <a:buClr>
                <a:srgbClr val="464646"/>
              </a:buClr>
              <a:buSzPts val="1300"/>
              <a:buChar char="•"/>
              <a:defRPr sz="800">
                <a:solidFill>
                  <a:srgbClr val="464646"/>
                </a:solidFill>
              </a:defRPr>
            </a:lvl7pPr>
            <a:lvl8pPr marL="3657600" lvl="7" indent="-311150" algn="l">
              <a:lnSpc>
                <a:spcPct val="100000"/>
              </a:lnSpc>
              <a:spcBef>
                <a:spcPts val="400"/>
              </a:spcBef>
              <a:spcAft>
                <a:spcPts val="0"/>
              </a:spcAft>
              <a:buClr>
                <a:srgbClr val="464646"/>
              </a:buClr>
              <a:buSzPts val="1300"/>
              <a:buChar char="–"/>
              <a:defRPr sz="800">
                <a:solidFill>
                  <a:srgbClr val="464646"/>
                </a:solidFill>
              </a:defRPr>
            </a:lvl8pPr>
            <a:lvl9pPr marL="4114800" lvl="8" indent="-311150" algn="l">
              <a:lnSpc>
                <a:spcPct val="100000"/>
              </a:lnSpc>
              <a:spcBef>
                <a:spcPts val="400"/>
              </a:spcBef>
              <a:spcAft>
                <a:spcPts val="400"/>
              </a:spcAft>
              <a:buClr>
                <a:srgbClr val="464646"/>
              </a:buClr>
              <a:buSzPts val="1300"/>
              <a:buChar char="•"/>
              <a:defRPr sz="800">
                <a:solidFill>
                  <a:srgbClr val="464646"/>
                </a:solidFill>
              </a:defRPr>
            </a:lvl9pPr>
          </a:lstStyle>
          <a:p>
            <a:endParaRPr/>
          </a:p>
        </p:txBody>
      </p:sp>
      <p:sp>
        <p:nvSpPr>
          <p:cNvPr id="3503" name="Google Shape;3503;p173"/>
          <p:cNvSpPr txBox="1">
            <a:spLocks noGrp="1"/>
          </p:cNvSpPr>
          <p:nvPr>
            <p:ph type="sldNum" idx="12"/>
          </p:nvPr>
        </p:nvSpPr>
        <p:spPr>
          <a:xfrm>
            <a:off x="7488223" y="4869179"/>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04" name="Google Shape;3504;p173"/>
          <p:cNvSpPr/>
          <p:nvPr/>
        </p:nvSpPr>
        <p:spPr>
          <a:xfrm>
            <a:off x="1" y="220013"/>
            <a:ext cx="9144000" cy="480000"/>
          </a:xfrm>
          <a:prstGeom prst="rect">
            <a:avLst/>
          </a:prstGeom>
          <a:solidFill>
            <a:srgbClr val="464646"/>
          </a:solidFill>
          <a:ln>
            <a:noFill/>
          </a:ln>
        </p:spPr>
        <p:txBody>
          <a:bodyPr spcFirstLastPara="1" wrap="square" lIns="99825" tIns="24925" rIns="49900" bIns="24925"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1700" b="0" i="0" u="none" strike="noStrike" cap="none">
              <a:solidFill>
                <a:schemeClr val="lt1"/>
              </a:solidFill>
              <a:latin typeface="Georgia"/>
              <a:ea typeface="Georgia"/>
              <a:cs typeface="Georgia"/>
              <a:sym typeface="Georgia"/>
            </a:endParaRPr>
          </a:p>
        </p:txBody>
      </p:sp>
      <p:sp>
        <p:nvSpPr>
          <p:cNvPr id="3505" name="Google Shape;3505;p173"/>
          <p:cNvSpPr/>
          <p:nvPr/>
        </p:nvSpPr>
        <p:spPr>
          <a:xfrm>
            <a:off x="-1" y="1"/>
            <a:ext cx="9144000" cy="132000"/>
          </a:xfrm>
          <a:prstGeom prst="rect">
            <a:avLst/>
          </a:prstGeom>
          <a:solidFill>
            <a:schemeClr val="accent3"/>
          </a:solidFill>
          <a:ln>
            <a:noFill/>
          </a:ln>
        </p:spPr>
        <p:txBody>
          <a:bodyPr spcFirstLastPara="1" wrap="square" lIns="49900" tIns="24925" rIns="49900" bIns="249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chemeClr val="lt1"/>
              </a:solidFill>
              <a:latin typeface="Arial"/>
              <a:ea typeface="Arial"/>
              <a:cs typeface="Arial"/>
              <a:sym typeface="Arial"/>
            </a:endParaRPr>
          </a:p>
        </p:txBody>
      </p:sp>
      <p:sp>
        <p:nvSpPr>
          <p:cNvPr id="3506" name="Google Shape;3506;p173"/>
          <p:cNvSpPr txBox="1"/>
          <p:nvPr/>
        </p:nvSpPr>
        <p:spPr>
          <a:xfrm>
            <a:off x="332183" y="705119"/>
            <a:ext cx="8479500" cy="4800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464646"/>
              </a:buClr>
              <a:buSzPts val="1700"/>
              <a:buFont typeface="Arial"/>
              <a:buNone/>
            </a:pPr>
            <a:endParaRPr sz="1100" b="0" i="0" u="none" strike="noStrike" cap="none">
              <a:solidFill>
                <a:srgbClr val="464646"/>
              </a:solidFill>
              <a:latin typeface="Arial"/>
              <a:ea typeface="Arial"/>
              <a:cs typeface="Arial"/>
              <a:sym typeface="Arial"/>
            </a:endParaRPr>
          </a:p>
        </p:txBody>
      </p:sp>
      <p:sp>
        <p:nvSpPr>
          <p:cNvPr id="3507" name="Google Shape;3507;p173"/>
          <p:cNvSpPr txBox="1">
            <a:spLocks noGrp="1"/>
          </p:cNvSpPr>
          <p:nvPr>
            <p:ph type="title"/>
          </p:nvPr>
        </p:nvSpPr>
        <p:spPr>
          <a:xfrm>
            <a:off x="332186" y="324000"/>
            <a:ext cx="8479500" cy="375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300"/>
              <a:buFont typeface="Georgia"/>
              <a:buNone/>
              <a:defRPr sz="1500">
                <a:solidFill>
                  <a:schemeClr val="lt1"/>
                </a:solidFill>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08"/>
        <p:cNvGrpSpPr/>
        <p:nvPr/>
      </p:nvGrpSpPr>
      <p:grpSpPr>
        <a:xfrm>
          <a:off x="0" y="0"/>
          <a:ext cx="0" cy="0"/>
          <a:chOff x="0" y="0"/>
          <a:chExt cx="0" cy="0"/>
        </a:xfrm>
      </p:grpSpPr>
      <p:sp>
        <p:nvSpPr>
          <p:cNvPr id="3509" name="Google Shape;3509;p1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10" name="Google Shape;3510;p1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11" name="Google Shape;3511;p174"/>
          <p:cNvSpPr txBox="1">
            <a:spLocks noGrp="1"/>
          </p:cNvSpPr>
          <p:nvPr>
            <p:ph type="sldNum" idx="12"/>
          </p:nvPr>
        </p:nvSpPr>
        <p:spPr>
          <a:xfrm>
            <a:off x="8283600" y="4679625"/>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
              <a:t>4</a:t>
            </a:r>
            <a:endParaRPr sz="600">
              <a:solidFill>
                <a:schemeClr val="dk1"/>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Content and Image 1">
  <p:cSld name="Content and Image_1">
    <p:spTree>
      <p:nvGrpSpPr>
        <p:cNvPr id="1" name="Shape 3512"/>
        <p:cNvGrpSpPr/>
        <p:nvPr/>
      </p:nvGrpSpPr>
      <p:grpSpPr>
        <a:xfrm>
          <a:off x="0" y="0"/>
          <a:ext cx="0" cy="0"/>
          <a:chOff x="0" y="0"/>
          <a:chExt cx="0" cy="0"/>
        </a:xfrm>
      </p:grpSpPr>
      <p:sp>
        <p:nvSpPr>
          <p:cNvPr id="3513" name="Google Shape;3513;p175"/>
          <p:cNvSpPr>
            <a:spLocks noGrp="1"/>
          </p:cNvSpPr>
          <p:nvPr>
            <p:ph type="pic" idx="2"/>
          </p:nvPr>
        </p:nvSpPr>
        <p:spPr>
          <a:xfrm>
            <a:off x="4572000" y="0"/>
            <a:ext cx="4572000" cy="5143500"/>
          </a:xfrm>
          <a:prstGeom prst="rect">
            <a:avLst/>
          </a:prstGeom>
          <a:solidFill>
            <a:srgbClr val="DEDEDE"/>
          </a:solidFill>
          <a:ln>
            <a:noFill/>
          </a:ln>
        </p:spPr>
      </p:sp>
      <p:sp>
        <p:nvSpPr>
          <p:cNvPr id="3514" name="Google Shape;3514;p175"/>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15" name="Google Shape;3515;p17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16" name="Google Shape;3516;p175"/>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Content and Image 2">
  <p:cSld name="Content and Image_2">
    <p:spTree>
      <p:nvGrpSpPr>
        <p:cNvPr id="1" name="Shape 3517"/>
        <p:cNvGrpSpPr/>
        <p:nvPr/>
      </p:nvGrpSpPr>
      <p:grpSpPr>
        <a:xfrm>
          <a:off x="0" y="0"/>
          <a:ext cx="0" cy="0"/>
          <a:chOff x="0" y="0"/>
          <a:chExt cx="0" cy="0"/>
        </a:xfrm>
      </p:grpSpPr>
      <p:sp>
        <p:nvSpPr>
          <p:cNvPr id="3518" name="Google Shape;3518;p176"/>
          <p:cNvSpPr>
            <a:spLocks noGrp="1"/>
          </p:cNvSpPr>
          <p:nvPr>
            <p:ph type="pic" idx="2"/>
          </p:nvPr>
        </p:nvSpPr>
        <p:spPr>
          <a:xfrm>
            <a:off x="4572000" y="0"/>
            <a:ext cx="4572000" cy="5143500"/>
          </a:xfrm>
          <a:prstGeom prst="rect">
            <a:avLst/>
          </a:prstGeom>
          <a:solidFill>
            <a:srgbClr val="DEDEDE"/>
          </a:solidFill>
          <a:ln>
            <a:noFill/>
          </a:ln>
        </p:spPr>
      </p:sp>
      <p:sp>
        <p:nvSpPr>
          <p:cNvPr id="3519" name="Google Shape;3519;p176"/>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20" name="Google Shape;3520;p176"/>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21" name="Google Shape;3521;p176"/>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Content and Image 3">
  <p:cSld name="Content and Image_3">
    <p:spTree>
      <p:nvGrpSpPr>
        <p:cNvPr id="1" name="Shape 3522"/>
        <p:cNvGrpSpPr/>
        <p:nvPr/>
      </p:nvGrpSpPr>
      <p:grpSpPr>
        <a:xfrm>
          <a:off x="0" y="0"/>
          <a:ext cx="0" cy="0"/>
          <a:chOff x="0" y="0"/>
          <a:chExt cx="0" cy="0"/>
        </a:xfrm>
      </p:grpSpPr>
      <p:sp>
        <p:nvSpPr>
          <p:cNvPr id="3523" name="Google Shape;3523;p177"/>
          <p:cNvSpPr>
            <a:spLocks noGrp="1"/>
          </p:cNvSpPr>
          <p:nvPr>
            <p:ph type="pic" idx="2"/>
          </p:nvPr>
        </p:nvSpPr>
        <p:spPr>
          <a:xfrm>
            <a:off x="4572000" y="0"/>
            <a:ext cx="4572000" cy="5143500"/>
          </a:xfrm>
          <a:prstGeom prst="rect">
            <a:avLst/>
          </a:prstGeom>
          <a:solidFill>
            <a:srgbClr val="DEDEDE"/>
          </a:solidFill>
          <a:ln>
            <a:noFill/>
          </a:ln>
        </p:spPr>
      </p:sp>
      <p:sp>
        <p:nvSpPr>
          <p:cNvPr id="3524" name="Google Shape;3524;p177"/>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25" name="Google Shape;3525;p177"/>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26" name="Google Shape;3526;p177"/>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Content and Image 4">
  <p:cSld name="Content and Image_4">
    <p:spTree>
      <p:nvGrpSpPr>
        <p:cNvPr id="1" name="Shape 3527"/>
        <p:cNvGrpSpPr/>
        <p:nvPr/>
      </p:nvGrpSpPr>
      <p:grpSpPr>
        <a:xfrm>
          <a:off x="0" y="0"/>
          <a:ext cx="0" cy="0"/>
          <a:chOff x="0" y="0"/>
          <a:chExt cx="0" cy="0"/>
        </a:xfrm>
      </p:grpSpPr>
      <p:sp>
        <p:nvSpPr>
          <p:cNvPr id="3528" name="Google Shape;3528;p178"/>
          <p:cNvSpPr>
            <a:spLocks noGrp="1"/>
          </p:cNvSpPr>
          <p:nvPr>
            <p:ph type="pic" idx="2"/>
          </p:nvPr>
        </p:nvSpPr>
        <p:spPr>
          <a:xfrm>
            <a:off x="4572000" y="0"/>
            <a:ext cx="4572000" cy="5143500"/>
          </a:xfrm>
          <a:prstGeom prst="rect">
            <a:avLst/>
          </a:prstGeom>
          <a:solidFill>
            <a:srgbClr val="DEDEDE"/>
          </a:solidFill>
          <a:ln>
            <a:noFill/>
          </a:ln>
        </p:spPr>
      </p:sp>
      <p:sp>
        <p:nvSpPr>
          <p:cNvPr id="3529" name="Google Shape;3529;p178"/>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30" name="Google Shape;3530;p178"/>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31" name="Google Shape;3531;p178"/>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Content and Image 5">
  <p:cSld name="Content and Image_5">
    <p:spTree>
      <p:nvGrpSpPr>
        <p:cNvPr id="1" name="Shape 3532"/>
        <p:cNvGrpSpPr/>
        <p:nvPr/>
      </p:nvGrpSpPr>
      <p:grpSpPr>
        <a:xfrm>
          <a:off x="0" y="0"/>
          <a:ext cx="0" cy="0"/>
          <a:chOff x="0" y="0"/>
          <a:chExt cx="0" cy="0"/>
        </a:xfrm>
      </p:grpSpPr>
      <p:sp>
        <p:nvSpPr>
          <p:cNvPr id="3533" name="Google Shape;3533;p179"/>
          <p:cNvSpPr>
            <a:spLocks noGrp="1"/>
          </p:cNvSpPr>
          <p:nvPr>
            <p:ph type="pic" idx="2"/>
          </p:nvPr>
        </p:nvSpPr>
        <p:spPr>
          <a:xfrm>
            <a:off x="4572000" y="0"/>
            <a:ext cx="4572000" cy="5143500"/>
          </a:xfrm>
          <a:prstGeom prst="rect">
            <a:avLst/>
          </a:prstGeom>
          <a:solidFill>
            <a:srgbClr val="DEDEDE"/>
          </a:solidFill>
          <a:ln>
            <a:noFill/>
          </a:ln>
        </p:spPr>
      </p:sp>
      <p:sp>
        <p:nvSpPr>
          <p:cNvPr id="3534" name="Google Shape;3534;p179"/>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35" name="Google Shape;3535;p179"/>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36" name="Google Shape;3536;p179"/>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Only dark">
  <p:cSld name="Title Only dark">
    <p:bg>
      <p:bgPr>
        <a:solidFill>
          <a:srgbClr val="464646"/>
        </a:solidFill>
        <a:effectLst/>
      </p:bgPr>
    </p:bg>
    <p:spTree>
      <p:nvGrpSpPr>
        <p:cNvPr id="1" name="Shape 3537"/>
        <p:cNvGrpSpPr/>
        <p:nvPr/>
      </p:nvGrpSpPr>
      <p:grpSpPr>
        <a:xfrm>
          <a:off x="0" y="0"/>
          <a:ext cx="0" cy="0"/>
          <a:chOff x="0" y="0"/>
          <a:chExt cx="0" cy="0"/>
        </a:xfrm>
      </p:grpSpPr>
      <p:sp>
        <p:nvSpPr>
          <p:cNvPr id="3538" name="Google Shape;3538;p180"/>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39" name="Google Shape;3539;p18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40" name="Google Shape;3540;p180"/>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41" name="Google Shape;3541;p18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Content: One">
  <p:cSld name="1_Content: One 3">
    <p:spTree>
      <p:nvGrpSpPr>
        <p:cNvPr id="1" name="Shape 3542"/>
        <p:cNvGrpSpPr/>
        <p:nvPr/>
      </p:nvGrpSpPr>
      <p:grpSpPr>
        <a:xfrm>
          <a:off x="0" y="0"/>
          <a:ext cx="0" cy="0"/>
          <a:chOff x="0" y="0"/>
          <a:chExt cx="0" cy="0"/>
        </a:xfrm>
      </p:grpSpPr>
      <p:sp>
        <p:nvSpPr>
          <p:cNvPr id="3543" name="Google Shape;3543;p18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44" name="Google Shape;3544;p181"/>
          <p:cNvSpPr txBox="1">
            <a:spLocks noGrp="1"/>
          </p:cNvSpPr>
          <p:nvPr>
            <p:ph type="title"/>
          </p:nvPr>
        </p:nvSpPr>
        <p:spPr>
          <a:xfrm>
            <a:off x="332185" y="324001"/>
            <a:ext cx="8479500" cy="4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45" name="Google Shape;3545;p181"/>
          <p:cNvSpPr txBox="1">
            <a:spLocks noGrp="1"/>
          </p:cNvSpPr>
          <p:nvPr>
            <p:ph type="ftr" idx="11"/>
          </p:nvPr>
        </p:nvSpPr>
        <p:spPr>
          <a:xfrm>
            <a:off x="2519363" y="4850769"/>
            <a:ext cx="4105500" cy="1029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46" name="Google Shape;3546;p181"/>
          <p:cNvSpPr txBox="1"/>
          <p:nvPr/>
        </p:nvSpPr>
        <p:spPr>
          <a:xfrm>
            <a:off x="332184" y="4851840"/>
            <a:ext cx="1300200" cy="9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58"/>
        <p:cNvGrpSpPr/>
        <p:nvPr/>
      </p:nvGrpSpPr>
      <p:grpSpPr>
        <a:xfrm>
          <a:off x="0" y="0"/>
          <a:ext cx="0" cy="0"/>
          <a:chOff x="0" y="0"/>
          <a:chExt cx="0" cy="0"/>
        </a:xfrm>
      </p:grpSpPr>
      <p:sp>
        <p:nvSpPr>
          <p:cNvPr id="359" name="Google Shape;359;p19"/>
          <p:cNvSpPr txBox="1">
            <a:spLocks noGrp="1"/>
          </p:cNvSpPr>
          <p:nvPr>
            <p:ph type="sldNum" idx="12"/>
          </p:nvPr>
        </p:nvSpPr>
        <p:spPr>
          <a:xfrm>
            <a:off x="8321040" y="4800600"/>
            <a:ext cx="3657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60" name="Google Shape;360;p19"/>
          <p:cNvSpPr txBox="1">
            <a:spLocks noGrp="1"/>
          </p:cNvSpPr>
          <p:nvPr>
            <p:ph type="title"/>
          </p:nvPr>
        </p:nvSpPr>
        <p:spPr>
          <a:xfrm>
            <a:off x="3149600" y="329453"/>
            <a:ext cx="5662200" cy="32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1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1" name="Google Shape;361;p19"/>
          <p:cNvSpPr/>
          <p:nvPr/>
        </p:nvSpPr>
        <p:spPr>
          <a:xfrm>
            <a:off x="1" y="0"/>
            <a:ext cx="28431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1100" b="0" i="0" u="none" strike="noStrike" cap="none">
              <a:solidFill>
                <a:srgbClr val="FFFFFF"/>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488">
          <p15:clr>
            <a:srgbClr val="FBAE40"/>
          </p15:clr>
        </p15:guide>
        <p15:guide id="2" pos="1343">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Content: One 1">
  <p:cSld name="Two columns">
    <p:spTree>
      <p:nvGrpSpPr>
        <p:cNvPr id="1" name="Shape 3547"/>
        <p:cNvGrpSpPr/>
        <p:nvPr/>
      </p:nvGrpSpPr>
      <p:grpSpPr>
        <a:xfrm>
          <a:off x="0" y="0"/>
          <a:ext cx="0" cy="0"/>
          <a:chOff x="0" y="0"/>
          <a:chExt cx="0" cy="0"/>
        </a:xfrm>
      </p:grpSpPr>
      <p:sp>
        <p:nvSpPr>
          <p:cNvPr id="3548" name="Google Shape;3548;p18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49" name="Google Shape;3549;p182"/>
          <p:cNvSpPr txBox="1">
            <a:spLocks noGrp="1"/>
          </p:cNvSpPr>
          <p:nvPr>
            <p:ph type="body" idx="1"/>
          </p:nvPr>
        </p:nvSpPr>
        <p:spPr>
          <a:xfrm>
            <a:off x="332184" y="752828"/>
            <a:ext cx="8479500" cy="230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700"/>
              <a:buNone/>
              <a:defRPr sz="1700" b="0">
                <a:solidFill>
                  <a:schemeClr val="accent1"/>
                </a:solidFill>
              </a:defRPr>
            </a:lvl1pPr>
            <a:lvl2pPr marL="914400" lvl="1" indent="-228600" algn="l">
              <a:lnSpc>
                <a:spcPct val="100000"/>
              </a:lnSpc>
              <a:spcBef>
                <a:spcPts val="900"/>
              </a:spcBef>
              <a:spcAft>
                <a:spcPts val="0"/>
              </a:spcAft>
              <a:buClr>
                <a:schemeClr val="dk1"/>
              </a:buClr>
              <a:buSzPts val="1400"/>
              <a:buFont typeface="Arial"/>
              <a:buNone/>
              <a:defRPr sz="1400"/>
            </a:lvl2pPr>
            <a:lvl3pPr marL="1371600" lvl="2" indent="-228600" algn="l">
              <a:lnSpc>
                <a:spcPct val="100000"/>
              </a:lnSpc>
              <a:spcBef>
                <a:spcPts val="500"/>
              </a:spcBef>
              <a:spcAft>
                <a:spcPts val="0"/>
              </a:spcAft>
              <a:buClr>
                <a:schemeClr val="dk1"/>
              </a:buClr>
              <a:buSzPts val="1400"/>
              <a:buFont typeface="Arial"/>
              <a:buNone/>
              <a:defRPr sz="1400"/>
            </a:lvl3pPr>
            <a:lvl4pPr marL="1828800" lvl="3" indent="-228600" algn="l">
              <a:lnSpc>
                <a:spcPct val="100000"/>
              </a:lnSpc>
              <a:spcBef>
                <a:spcPts val="500"/>
              </a:spcBef>
              <a:spcAft>
                <a:spcPts val="0"/>
              </a:spcAft>
              <a:buClr>
                <a:schemeClr val="dk1"/>
              </a:buClr>
              <a:buSzPts val="1400"/>
              <a:buFont typeface="Arial"/>
              <a:buNone/>
              <a:defRPr sz="1400"/>
            </a:lvl4pPr>
            <a:lvl5pPr marL="2286000" lvl="4" indent="-228600" algn="l">
              <a:lnSpc>
                <a:spcPct val="100000"/>
              </a:lnSpc>
              <a:spcBef>
                <a:spcPts val="500"/>
              </a:spcBef>
              <a:spcAft>
                <a:spcPts val="0"/>
              </a:spcAft>
              <a:buClr>
                <a:schemeClr val="dk1"/>
              </a:buClr>
              <a:buSzPts val="1400"/>
              <a:buFont typeface="Arial"/>
              <a:buNone/>
              <a:defRPr sz="1400"/>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550" name="Google Shape;3550;p182"/>
          <p:cNvSpPr txBox="1">
            <a:spLocks noGrp="1"/>
          </p:cNvSpPr>
          <p:nvPr>
            <p:ph type="title"/>
          </p:nvPr>
        </p:nvSpPr>
        <p:spPr>
          <a:xfrm>
            <a:off x="332185" y="324001"/>
            <a:ext cx="8479500" cy="4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51" name="Google Shape;3551;p182"/>
          <p:cNvSpPr txBox="1">
            <a:spLocks noGrp="1"/>
          </p:cNvSpPr>
          <p:nvPr>
            <p:ph type="ftr" idx="11"/>
          </p:nvPr>
        </p:nvSpPr>
        <p:spPr>
          <a:xfrm>
            <a:off x="2519363" y="4850769"/>
            <a:ext cx="4105500" cy="1029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52" name="Google Shape;3552;p182"/>
          <p:cNvSpPr txBox="1"/>
          <p:nvPr/>
        </p:nvSpPr>
        <p:spPr>
          <a:xfrm>
            <a:off x="332184" y="4851840"/>
            <a:ext cx="1300200" cy="9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
        <p:nvSpPr>
          <p:cNvPr id="3553" name="Google Shape;3553;p182"/>
          <p:cNvSpPr txBox="1">
            <a:spLocks noGrp="1"/>
          </p:cNvSpPr>
          <p:nvPr>
            <p:ph type="body" idx="2"/>
          </p:nvPr>
        </p:nvSpPr>
        <p:spPr>
          <a:xfrm>
            <a:off x="332185" y="1185863"/>
            <a:ext cx="4054200" cy="337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554" name="Google Shape;3554;p182"/>
          <p:cNvSpPr txBox="1">
            <a:spLocks noGrp="1"/>
          </p:cNvSpPr>
          <p:nvPr>
            <p:ph type="body" idx="3"/>
          </p:nvPr>
        </p:nvSpPr>
        <p:spPr>
          <a:xfrm>
            <a:off x="4757740" y="1185863"/>
            <a:ext cx="4054200" cy="337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Closing Statement">
  <p:cSld name="Closing Statement">
    <p:spTree>
      <p:nvGrpSpPr>
        <p:cNvPr id="1" name="Shape 3555"/>
        <p:cNvGrpSpPr/>
        <p:nvPr/>
      </p:nvGrpSpPr>
      <p:grpSpPr>
        <a:xfrm>
          <a:off x="0" y="0"/>
          <a:ext cx="0" cy="0"/>
          <a:chOff x="0" y="0"/>
          <a:chExt cx="0" cy="0"/>
        </a:xfrm>
      </p:grpSpPr>
      <p:sp>
        <p:nvSpPr>
          <p:cNvPr id="3556" name="Google Shape;3556;p183"/>
          <p:cNvSpPr txBox="1">
            <a:spLocks noGrp="1"/>
          </p:cNvSpPr>
          <p:nvPr>
            <p:ph type="title"/>
          </p:nvPr>
        </p:nvSpPr>
        <p:spPr>
          <a:xfrm>
            <a:off x="300038" y="637779"/>
            <a:ext cx="8556600" cy="369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Font typeface="Georgia"/>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7" name="Google Shape;3557;p183"/>
          <p:cNvSpPr txBox="1">
            <a:spLocks noGrp="1"/>
          </p:cNvSpPr>
          <p:nvPr>
            <p:ph type="body" idx="1"/>
          </p:nvPr>
        </p:nvSpPr>
        <p:spPr>
          <a:xfrm>
            <a:off x="300037" y="4772438"/>
            <a:ext cx="8556600" cy="105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
              </a:spcBef>
              <a:spcAft>
                <a:spcPts val="0"/>
              </a:spcAft>
              <a:buClr>
                <a:schemeClr val="lt1"/>
              </a:buClr>
              <a:buSzPts val="600"/>
              <a:buNone/>
              <a:defRPr sz="600">
                <a:solidFill>
                  <a:schemeClr val="lt1"/>
                </a:solidFill>
                <a:latin typeface="Arial"/>
                <a:ea typeface="Arial"/>
                <a:cs typeface="Arial"/>
                <a:sym typeface="Arial"/>
              </a:defRPr>
            </a:lvl1pPr>
            <a:lvl2pPr marL="914400" lvl="1" indent="-342900" algn="l">
              <a:lnSpc>
                <a:spcPct val="100000"/>
              </a:lnSpc>
              <a:spcBef>
                <a:spcPts val="360"/>
              </a:spcBef>
              <a:spcAft>
                <a:spcPts val="0"/>
              </a:spcAft>
              <a:buClr>
                <a:schemeClr val="lt2"/>
              </a:buClr>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Clr>
                <a:schemeClr val="lt2"/>
              </a:buClr>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63"/>
        <p:cNvGrpSpPr/>
        <p:nvPr/>
      </p:nvGrpSpPr>
      <p:grpSpPr>
        <a:xfrm>
          <a:off x="0" y="0"/>
          <a:ext cx="0" cy="0"/>
          <a:chOff x="0" y="0"/>
          <a:chExt cx="0" cy="0"/>
        </a:xfrm>
      </p:grpSpPr>
      <p:sp>
        <p:nvSpPr>
          <p:cNvPr id="3564" name="Google Shape;3564;p18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65" name="Google Shape;3565;p18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3566"/>
        <p:cNvGrpSpPr/>
        <p:nvPr/>
      </p:nvGrpSpPr>
      <p:grpSpPr>
        <a:xfrm>
          <a:off x="0" y="0"/>
          <a:ext cx="0" cy="0"/>
          <a:chOff x="0" y="0"/>
          <a:chExt cx="0" cy="0"/>
        </a:xfrm>
      </p:grpSpPr>
      <p:pic>
        <p:nvPicPr>
          <p:cNvPr id="3567" name="Google Shape;3567;p186"/>
          <p:cNvPicPr preferRelativeResize="0"/>
          <p:nvPr/>
        </p:nvPicPr>
        <p:blipFill rotWithShape="1">
          <a:blip r:embed="rId2">
            <a:alphaModFix/>
          </a:blip>
          <a:srcRect b="17396"/>
          <a:stretch/>
        </p:blipFill>
        <p:spPr>
          <a:xfrm>
            <a:off x="0" y="-1"/>
            <a:ext cx="9144000" cy="5033408"/>
          </a:xfrm>
          <a:prstGeom prst="rect">
            <a:avLst/>
          </a:prstGeom>
          <a:noFill/>
          <a:ln>
            <a:noFill/>
          </a:ln>
        </p:spPr>
      </p:pic>
      <p:sp>
        <p:nvSpPr>
          <p:cNvPr id="3568" name="Google Shape;3568;p186"/>
          <p:cNvSpPr/>
          <p:nvPr/>
        </p:nvSpPr>
        <p:spPr>
          <a:xfrm>
            <a:off x="2381" y="-1"/>
            <a:ext cx="9144000" cy="5034000"/>
          </a:xfrm>
          <a:prstGeom prst="rect">
            <a:avLst/>
          </a:prstGeom>
          <a:solidFill>
            <a:schemeClr val="dk1">
              <a:alpha val="6196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569" name="Google Shape;3569;p186"/>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70" name="Google Shape;3570;p186"/>
          <p:cNvSpPr txBox="1"/>
          <p:nvPr/>
        </p:nvSpPr>
        <p:spPr>
          <a:xfrm>
            <a:off x="332185" y="3300411"/>
            <a:ext cx="41055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pwc.rs</a:t>
            </a:r>
            <a:endParaRPr sz="1100" b="0" i="0" u="none" strike="noStrike" cap="none">
              <a:solidFill>
                <a:srgbClr val="000000"/>
              </a:solidFill>
              <a:latin typeface="Arial"/>
              <a:ea typeface="Arial"/>
              <a:cs typeface="Arial"/>
              <a:sym typeface="Arial"/>
            </a:endParaRPr>
          </a:p>
        </p:txBody>
      </p:sp>
      <p:sp>
        <p:nvSpPr>
          <p:cNvPr id="3571" name="Google Shape;3571;p186"/>
          <p:cNvSpPr/>
          <p:nvPr/>
        </p:nvSpPr>
        <p:spPr>
          <a:xfrm>
            <a:off x="0" y="3705641"/>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72" name="Google Shape;3572;p186"/>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Font typeface="Arial"/>
              <a:buNone/>
              <a:defRPr sz="900" b="0">
                <a:solidFill>
                  <a:schemeClr val="lt1"/>
                </a:solidFill>
              </a:defRPr>
            </a:lvl1pPr>
            <a:lvl2pPr marL="914400" lvl="1" indent="-228600" algn="l">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3573" name="Google Shape;3573;p186"/>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F2F2F2"/>
        </a:solidFill>
        <a:effectLst/>
      </p:bgPr>
    </p:bg>
    <p:spTree>
      <p:nvGrpSpPr>
        <p:cNvPr id="1" name="Shape 3574"/>
        <p:cNvGrpSpPr/>
        <p:nvPr/>
      </p:nvGrpSpPr>
      <p:grpSpPr>
        <a:xfrm>
          <a:off x="0" y="0"/>
          <a:ext cx="0" cy="0"/>
          <a:chOff x="0" y="0"/>
          <a:chExt cx="0" cy="0"/>
        </a:xfrm>
      </p:grpSpPr>
      <p:pic>
        <p:nvPicPr>
          <p:cNvPr id="3575" name="Google Shape;3575;p187"/>
          <p:cNvPicPr preferRelativeResize="0"/>
          <p:nvPr/>
        </p:nvPicPr>
        <p:blipFill rotWithShape="1">
          <a:blip r:embed="rId2">
            <a:alphaModFix/>
          </a:blip>
          <a:srcRect t="-41" b="15632"/>
          <a:stretch/>
        </p:blipFill>
        <p:spPr>
          <a:xfrm>
            <a:off x="0" y="0"/>
            <a:ext cx="9144000" cy="5143500"/>
          </a:xfrm>
          <a:prstGeom prst="rect">
            <a:avLst/>
          </a:prstGeom>
          <a:noFill/>
          <a:ln>
            <a:noFill/>
          </a:ln>
        </p:spPr>
      </p:pic>
      <p:sp>
        <p:nvSpPr>
          <p:cNvPr id="3576" name="Google Shape;3576;p187"/>
          <p:cNvSpPr txBox="1">
            <a:spLocks noGrp="1"/>
          </p:cNvSpPr>
          <p:nvPr>
            <p:ph type="ctrTitle"/>
          </p:nvPr>
        </p:nvSpPr>
        <p:spPr>
          <a:xfrm>
            <a:off x="332183" y="321469"/>
            <a:ext cx="4914600" cy="2078700"/>
          </a:xfrm>
          <a:prstGeom prst="rect">
            <a:avLst/>
          </a:prstGeom>
          <a:noFill/>
          <a:ln>
            <a:noFill/>
          </a:ln>
        </p:spPr>
        <p:txBody>
          <a:bodyPr spcFirstLastPara="1" wrap="square" lIns="0" tIns="0" rIns="0" bIns="0" anchor="b" anchorCtr="0">
            <a:normAutofit/>
          </a:bodyPr>
          <a:lstStyle>
            <a:lvl1pPr lvl="0" algn="l">
              <a:lnSpc>
                <a:spcPct val="86000"/>
              </a:lnSpc>
              <a:spcBef>
                <a:spcPts val="0"/>
              </a:spcBef>
              <a:spcAft>
                <a:spcPts val="0"/>
              </a:spcAft>
              <a:buClr>
                <a:schemeClr val="lt1"/>
              </a:buClr>
              <a:buSzPts val="3600"/>
              <a:buFont typeface="Georgia"/>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77" name="Google Shape;3577;p187"/>
          <p:cNvSpPr txBox="1">
            <a:spLocks noGrp="1"/>
          </p:cNvSpPr>
          <p:nvPr>
            <p:ph type="subTitle" idx="1"/>
          </p:nvPr>
        </p:nvSpPr>
        <p:spPr>
          <a:xfrm>
            <a:off x="332185" y="2546033"/>
            <a:ext cx="41055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abulaRasa11">
  <p:cSld name="TabulaRasa11">
    <p:spTree>
      <p:nvGrpSpPr>
        <p:cNvPr id="1" name="Shape 3578"/>
        <p:cNvGrpSpPr/>
        <p:nvPr/>
      </p:nvGrpSpPr>
      <p:grpSpPr>
        <a:xfrm>
          <a:off x="0" y="0"/>
          <a:ext cx="0" cy="0"/>
          <a:chOff x="0" y="0"/>
          <a:chExt cx="0" cy="0"/>
        </a:xfrm>
      </p:grpSpPr>
      <p:sp>
        <p:nvSpPr>
          <p:cNvPr id="3579" name="Google Shape;3579;p188"/>
          <p:cNvSpPr/>
          <p:nvPr/>
        </p:nvSpPr>
        <p:spPr>
          <a:xfrm>
            <a:off x="4681479" y="0"/>
            <a:ext cx="44625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580" name="Google Shape;3580;p18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81" name="Google Shape;3581;p188"/>
          <p:cNvSpPr>
            <a:spLocks noGrp="1"/>
          </p:cNvSpPr>
          <p:nvPr>
            <p:ph type="pic" idx="2"/>
          </p:nvPr>
        </p:nvSpPr>
        <p:spPr>
          <a:xfrm>
            <a:off x="0" y="-1"/>
            <a:ext cx="4680300" cy="5143500"/>
          </a:xfrm>
          <a:prstGeom prst="rect">
            <a:avLst/>
          </a:prstGeom>
          <a:noFill/>
          <a:ln>
            <a:noFill/>
          </a:ln>
        </p:spPr>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582"/>
        <p:cNvGrpSpPr/>
        <p:nvPr/>
      </p:nvGrpSpPr>
      <p:grpSpPr>
        <a:xfrm>
          <a:off x="0" y="0"/>
          <a:ext cx="0" cy="0"/>
          <a:chOff x="0" y="0"/>
          <a:chExt cx="0" cy="0"/>
        </a:xfrm>
      </p:grpSpPr>
      <p:sp>
        <p:nvSpPr>
          <p:cNvPr id="3583" name="Google Shape;3583;p189"/>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84" name="Google Shape;3584;p189"/>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85" name="Google Shape;3585;p189"/>
          <p:cNvSpPr/>
          <p:nvPr/>
        </p:nvSpPr>
        <p:spPr>
          <a:xfrm>
            <a:off x="6072188" y="0"/>
            <a:ext cx="30720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86" name="Google Shape;3586;p189"/>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7" name="Google Shape;3587;p189"/>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200"/>
              <a:buNone/>
              <a:defRPr sz="1200" b="0">
                <a:solidFill>
                  <a:schemeClr val="lt1"/>
                </a:solidFill>
              </a:defRPr>
            </a:lvl1pPr>
            <a:lvl2pPr lvl="1" algn="l">
              <a:lnSpc>
                <a:spcPct val="100000"/>
              </a:lnSpc>
              <a:spcBef>
                <a:spcPts val="0"/>
              </a:spcBef>
              <a:spcAft>
                <a:spcPts val="0"/>
              </a:spcAft>
              <a:buClr>
                <a:schemeClr val="lt1"/>
              </a:buClr>
              <a:buSzPts val="1200"/>
              <a:buNone/>
              <a:defRPr sz="1200">
                <a:solidFill>
                  <a:schemeClr val="lt1"/>
                </a:solidFill>
              </a:defRPr>
            </a:lvl2pPr>
            <a:lvl3pPr lvl="2" algn="l">
              <a:lnSpc>
                <a:spcPct val="100000"/>
              </a:lnSpc>
              <a:spcBef>
                <a:spcPts val="0"/>
              </a:spcBef>
              <a:spcAft>
                <a:spcPts val="0"/>
              </a:spcAft>
              <a:buClr>
                <a:schemeClr val="lt1"/>
              </a:buClr>
              <a:buSzPts val="1200"/>
              <a:buNone/>
              <a:defRPr sz="1200">
                <a:solidFill>
                  <a:schemeClr val="lt1"/>
                </a:solidFill>
              </a:defRPr>
            </a:lvl3pPr>
            <a:lvl4pPr lvl="3" algn="l">
              <a:lnSpc>
                <a:spcPct val="100000"/>
              </a:lnSpc>
              <a:spcBef>
                <a:spcPts val="0"/>
              </a:spcBef>
              <a:spcAft>
                <a:spcPts val="0"/>
              </a:spcAft>
              <a:buClr>
                <a:schemeClr val="lt1"/>
              </a:buClr>
              <a:buSzPts val="1200"/>
              <a:buNone/>
              <a:defRPr sz="1200">
                <a:solidFill>
                  <a:schemeClr val="lt1"/>
                </a:solidFill>
              </a:defRPr>
            </a:lvl4pPr>
            <a:lvl5pPr lvl="4" algn="l">
              <a:lnSpc>
                <a:spcPct val="100000"/>
              </a:lnSpc>
              <a:spcBef>
                <a:spcPts val="0"/>
              </a:spcBef>
              <a:spcAft>
                <a:spcPts val="0"/>
              </a:spcAft>
              <a:buClr>
                <a:schemeClr val="lt1"/>
              </a:buClr>
              <a:buSzPts val="1200"/>
              <a:buNone/>
              <a:defRPr sz="1200">
                <a:solidFill>
                  <a:schemeClr val="lt1"/>
                </a:solidFill>
              </a:defRPr>
            </a:lvl5pPr>
            <a:lvl6pPr lvl="5" algn="l">
              <a:lnSpc>
                <a:spcPct val="100000"/>
              </a:lnSpc>
              <a:spcBef>
                <a:spcPts val="0"/>
              </a:spcBef>
              <a:spcAft>
                <a:spcPts val="0"/>
              </a:spcAft>
              <a:buClr>
                <a:schemeClr val="lt1"/>
              </a:buClr>
              <a:buSzPts val="1200"/>
              <a:buNone/>
              <a:defRPr sz="1200">
                <a:solidFill>
                  <a:schemeClr val="lt1"/>
                </a:solidFill>
              </a:defRPr>
            </a:lvl6pPr>
            <a:lvl7pPr lvl="6" algn="l">
              <a:lnSpc>
                <a:spcPct val="100000"/>
              </a:lnSpc>
              <a:spcBef>
                <a:spcPts val="0"/>
              </a:spcBef>
              <a:spcAft>
                <a:spcPts val="0"/>
              </a:spcAft>
              <a:buClr>
                <a:schemeClr val="lt1"/>
              </a:buClr>
              <a:buSzPts val="1200"/>
              <a:buNone/>
              <a:defRPr sz="1200">
                <a:solidFill>
                  <a:schemeClr val="lt1"/>
                </a:solidFill>
              </a:defRPr>
            </a:lvl7pPr>
            <a:lvl8pPr lvl="7" algn="l">
              <a:lnSpc>
                <a:spcPct val="100000"/>
              </a:lnSpc>
              <a:spcBef>
                <a:spcPts val="0"/>
              </a:spcBef>
              <a:spcAft>
                <a:spcPts val="0"/>
              </a:spcAft>
              <a:buClr>
                <a:schemeClr val="lt1"/>
              </a:buClr>
              <a:buSzPts val="1200"/>
              <a:buNone/>
              <a:defRPr sz="1200">
                <a:solidFill>
                  <a:schemeClr val="lt1"/>
                </a:solidFill>
              </a:defRPr>
            </a:lvl8pPr>
            <a:lvl9pPr lvl="8" algn="l">
              <a:lnSpc>
                <a:spcPct val="100000"/>
              </a:lnSpc>
              <a:spcBef>
                <a:spcPts val="0"/>
              </a:spcBef>
              <a:spcAft>
                <a:spcPts val="0"/>
              </a:spcAft>
              <a:buClr>
                <a:schemeClr val="lt1"/>
              </a:buClr>
              <a:buSzPts val="1200"/>
              <a:buNone/>
              <a:defRPr sz="1200">
                <a:solidFill>
                  <a:schemeClr val="lt1"/>
                </a:solidFill>
              </a:defRPr>
            </a:lvl9pPr>
          </a:lstStyle>
          <a:p>
            <a:endParaRPr/>
          </a:p>
        </p:txBody>
      </p:sp>
      <p:pic>
        <p:nvPicPr>
          <p:cNvPr id="3588" name="Google Shape;3588;p189"/>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3589"/>
        <p:cNvGrpSpPr/>
        <p:nvPr/>
      </p:nvGrpSpPr>
      <p:grpSpPr>
        <a:xfrm>
          <a:off x="0" y="0"/>
          <a:ext cx="0" cy="0"/>
          <a:chOff x="0" y="0"/>
          <a:chExt cx="0" cy="0"/>
        </a:xfrm>
      </p:grpSpPr>
      <p:sp>
        <p:nvSpPr>
          <p:cNvPr id="3590" name="Google Shape;3590;p19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1" name="Google Shape;3591;p190"/>
          <p:cNvSpPr txBox="1">
            <a:spLocks noGrp="1"/>
          </p:cNvSpPr>
          <p:nvPr>
            <p:ph type="body" idx="1"/>
          </p:nvPr>
        </p:nvSpPr>
        <p:spPr>
          <a:xfrm>
            <a:off x="332184" y="1577340"/>
            <a:ext cx="8479500" cy="3055200"/>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0"/>
              </a:spcBef>
              <a:spcAft>
                <a:spcPts val="0"/>
              </a:spcAft>
              <a:buClr>
                <a:schemeClr val="accent1"/>
              </a:buClr>
              <a:buSzPts val="2100"/>
              <a:buFont typeface="Georgia"/>
              <a:buAutoNum type="arabicPeriod"/>
              <a:defRPr sz="2100" b="0">
                <a:solidFill>
                  <a:schemeClr val="dk1"/>
                </a:solidFill>
              </a:defRPr>
            </a:lvl1pPr>
            <a:lvl2pPr marL="914400" lvl="1" indent="-228600" algn="l">
              <a:lnSpc>
                <a:spcPct val="100000"/>
              </a:lnSpc>
              <a:spcBef>
                <a:spcPts val="500"/>
              </a:spcBef>
              <a:spcAft>
                <a:spcPts val="0"/>
              </a:spcAft>
              <a:buClr>
                <a:schemeClr val="accent4"/>
              </a:buClr>
              <a:buSzPts val="1200"/>
              <a:buFont typeface="Georgia"/>
              <a:buNone/>
              <a:defRPr sz="1200"/>
            </a:lvl2pPr>
            <a:lvl3pPr marL="1371600" lvl="2" indent="-304800" algn="l">
              <a:lnSpc>
                <a:spcPct val="100000"/>
              </a:lnSpc>
              <a:spcBef>
                <a:spcPts val="500"/>
              </a:spcBef>
              <a:spcAft>
                <a:spcPts val="0"/>
              </a:spcAft>
              <a:buClr>
                <a:schemeClr val="dk1"/>
              </a:buClr>
              <a:buSzPts val="1200"/>
              <a:buChar char="•"/>
              <a:defRPr/>
            </a:lvl3pPr>
            <a:lvl4pPr marL="1828800" lvl="3" indent="-304800" algn="l">
              <a:lnSpc>
                <a:spcPct val="100000"/>
              </a:lnSpc>
              <a:spcBef>
                <a:spcPts val="500"/>
              </a:spcBef>
              <a:spcAft>
                <a:spcPts val="0"/>
              </a:spcAft>
              <a:buClr>
                <a:schemeClr val="dk1"/>
              </a:buClr>
              <a:buSzPts val="12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04800" algn="l">
              <a:lnSpc>
                <a:spcPct val="100000"/>
              </a:lnSpc>
              <a:spcBef>
                <a:spcPts val="500"/>
              </a:spcBef>
              <a:spcAft>
                <a:spcPts val="0"/>
              </a:spcAft>
              <a:buClr>
                <a:schemeClr val="dk1"/>
              </a:buClr>
              <a:buSzPts val="1200"/>
              <a:buChar char="–"/>
              <a:defRPr/>
            </a:lvl6pPr>
            <a:lvl7pPr marL="3200400" lvl="6" indent="-304800" algn="l">
              <a:lnSpc>
                <a:spcPct val="100000"/>
              </a:lnSpc>
              <a:spcBef>
                <a:spcPts val="500"/>
              </a:spcBef>
              <a:spcAft>
                <a:spcPts val="0"/>
              </a:spcAft>
              <a:buClr>
                <a:schemeClr val="dk1"/>
              </a:buClr>
              <a:buSzPts val="1200"/>
              <a:buChar char="•"/>
              <a:defRPr/>
            </a:lvl7pPr>
            <a:lvl8pPr marL="3657600" lvl="7" indent="-304800" algn="l">
              <a:lnSpc>
                <a:spcPct val="100000"/>
              </a:lnSpc>
              <a:spcBef>
                <a:spcPts val="500"/>
              </a:spcBef>
              <a:spcAft>
                <a:spcPts val="0"/>
              </a:spcAft>
              <a:buClr>
                <a:schemeClr val="dk1"/>
              </a:buClr>
              <a:buSzPts val="1200"/>
              <a:buChar char="–"/>
              <a:defRPr/>
            </a:lvl8pPr>
            <a:lvl9pPr marL="4114800" lvl="8" indent="-304800" algn="l">
              <a:lnSpc>
                <a:spcPct val="100000"/>
              </a:lnSpc>
              <a:spcBef>
                <a:spcPts val="500"/>
              </a:spcBef>
              <a:spcAft>
                <a:spcPts val="500"/>
              </a:spcAft>
              <a:buClr>
                <a:schemeClr val="dk1"/>
              </a:buClr>
              <a:buSzPts val="1200"/>
              <a:buChar char="•"/>
              <a:defRPr/>
            </a:lvl9pPr>
          </a:lstStyle>
          <a:p>
            <a:endParaRPr/>
          </a:p>
        </p:txBody>
      </p:sp>
      <p:sp>
        <p:nvSpPr>
          <p:cNvPr id="3592" name="Google Shape;3592;p19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593" name="Google Shape;3593;p190"/>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594" name="Google Shape;3594;p19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3595"/>
        <p:cNvGrpSpPr/>
        <p:nvPr/>
      </p:nvGrpSpPr>
      <p:grpSpPr>
        <a:xfrm>
          <a:off x="0" y="0"/>
          <a:ext cx="0" cy="0"/>
          <a:chOff x="0" y="0"/>
          <a:chExt cx="0" cy="0"/>
        </a:xfrm>
      </p:grpSpPr>
      <p:sp>
        <p:nvSpPr>
          <p:cNvPr id="3596" name="Google Shape;3596;p191"/>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7" name="Google Shape;3597;p191"/>
          <p:cNvSpPr txBox="1">
            <a:spLocks noGrp="1"/>
          </p:cNvSpPr>
          <p:nvPr>
            <p:ph type="body" idx="1"/>
          </p:nvPr>
        </p:nvSpPr>
        <p:spPr>
          <a:xfrm>
            <a:off x="332185" y="1577340"/>
            <a:ext cx="8479500" cy="305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598" name="Google Shape;3598;p191"/>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599" name="Google Shape;3599;p191"/>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00" name="Google Shape;3600;p19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601"/>
        <p:cNvGrpSpPr/>
        <p:nvPr/>
      </p:nvGrpSpPr>
      <p:grpSpPr>
        <a:xfrm>
          <a:off x="0" y="0"/>
          <a:ext cx="0" cy="0"/>
          <a:chOff x="0" y="0"/>
          <a:chExt cx="0" cy="0"/>
        </a:xfrm>
      </p:grpSpPr>
      <p:sp>
        <p:nvSpPr>
          <p:cNvPr id="3602" name="Google Shape;3602;p192"/>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03" name="Google Shape;3603;p192"/>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604" name="Google Shape;3604;p192"/>
          <p:cNvSpPr txBox="1">
            <a:spLocks noGrp="1"/>
          </p:cNvSpPr>
          <p:nvPr>
            <p:ph type="body" idx="2"/>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05" name="Google Shape;3605;p192"/>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06" name="Google Shape;3606;p192"/>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07" name="Google Shape;3607;p19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5_Experience 6">
  <p:cSld name="15_Experience 6">
    <p:bg>
      <p:bgPr>
        <a:solidFill>
          <a:schemeClr val="lt1"/>
        </a:solidFill>
        <a:effectLst/>
      </p:bgPr>
    </p:bg>
    <p:spTree>
      <p:nvGrpSpPr>
        <p:cNvPr id="1" name="Shape 362"/>
        <p:cNvGrpSpPr/>
        <p:nvPr/>
      </p:nvGrpSpPr>
      <p:grpSpPr>
        <a:xfrm>
          <a:off x="0" y="0"/>
          <a:ext cx="0" cy="0"/>
          <a:chOff x="0" y="0"/>
          <a:chExt cx="0" cy="0"/>
        </a:xfrm>
      </p:grpSpPr>
      <p:sp>
        <p:nvSpPr>
          <p:cNvPr id="363" name="Google Shape;363;p20"/>
          <p:cNvSpPr txBox="1">
            <a:spLocks noGrp="1"/>
          </p:cNvSpPr>
          <p:nvPr>
            <p:ph type="dt" idx="10"/>
          </p:nvPr>
        </p:nvSpPr>
        <p:spPr>
          <a:xfrm>
            <a:off x="424070" y="5276019"/>
            <a:ext cx="21336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888888"/>
              </a:buClr>
              <a:buSzPts val="9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4" name="Google Shape;364;p20"/>
          <p:cNvSpPr txBox="1">
            <a:spLocks noGrp="1"/>
          </p:cNvSpPr>
          <p:nvPr>
            <p:ph type="ftr" idx="11"/>
          </p:nvPr>
        </p:nvSpPr>
        <p:spPr>
          <a:xfrm>
            <a:off x="311944" y="4901878"/>
            <a:ext cx="2895600" cy="92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5" name="Google Shape;365;p20"/>
          <p:cNvSpPr txBox="1">
            <a:spLocks noGrp="1"/>
          </p:cNvSpPr>
          <p:nvPr>
            <p:ph type="sldNum" idx="12"/>
          </p:nvPr>
        </p:nvSpPr>
        <p:spPr>
          <a:xfrm>
            <a:off x="6702425" y="4901878"/>
            <a:ext cx="2133600" cy="92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3608"/>
        <p:cNvGrpSpPr/>
        <p:nvPr/>
      </p:nvGrpSpPr>
      <p:grpSpPr>
        <a:xfrm>
          <a:off x="0" y="0"/>
          <a:ext cx="0" cy="0"/>
          <a:chOff x="0" y="0"/>
          <a:chExt cx="0" cy="0"/>
        </a:xfrm>
      </p:grpSpPr>
      <p:sp>
        <p:nvSpPr>
          <p:cNvPr id="3609" name="Google Shape;3609;p19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10" name="Google Shape;3610;p193"/>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11" name="Google Shape;3611;p19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12" name="Google Shape;3612;p193"/>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13" name="Google Shape;3613;p19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3614"/>
        <p:cNvGrpSpPr/>
        <p:nvPr/>
      </p:nvGrpSpPr>
      <p:grpSpPr>
        <a:xfrm>
          <a:off x="0" y="0"/>
          <a:ext cx="0" cy="0"/>
          <a:chOff x="0" y="0"/>
          <a:chExt cx="0" cy="0"/>
        </a:xfrm>
      </p:grpSpPr>
      <p:sp>
        <p:nvSpPr>
          <p:cNvPr id="3615" name="Google Shape;3615;p194"/>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16" name="Google Shape;3616;p194"/>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617" name="Google Shape;3617;p194"/>
          <p:cNvSpPr txBox="1">
            <a:spLocks noGrp="1"/>
          </p:cNvSpPr>
          <p:nvPr>
            <p:ph type="body" idx="2"/>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18" name="Google Shape;3618;p19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19" name="Google Shape;3619;p19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20" name="Google Shape;3620;p19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3621"/>
        <p:cNvGrpSpPr/>
        <p:nvPr/>
      </p:nvGrpSpPr>
      <p:grpSpPr>
        <a:xfrm>
          <a:off x="0" y="0"/>
          <a:ext cx="0" cy="0"/>
          <a:chOff x="0" y="0"/>
          <a:chExt cx="0" cy="0"/>
        </a:xfrm>
      </p:grpSpPr>
      <p:sp>
        <p:nvSpPr>
          <p:cNvPr id="3622" name="Google Shape;3622;p19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23" name="Google Shape;3623;p195"/>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04800" algn="l">
              <a:lnSpc>
                <a:spcPct val="100000"/>
              </a:lnSpc>
              <a:spcBef>
                <a:spcPts val="500"/>
              </a:spcBef>
              <a:spcAft>
                <a:spcPts val="0"/>
              </a:spcAft>
              <a:buClr>
                <a:schemeClr val="lt1"/>
              </a:buClr>
              <a:buSzPts val="1200"/>
              <a:buChar char="–"/>
              <a:defRPr>
                <a:solidFill>
                  <a:schemeClr val="lt1"/>
                </a:solidFill>
              </a:defRPr>
            </a:lvl6pPr>
            <a:lvl7pPr marL="3200400" lvl="6" indent="-304800" algn="l">
              <a:lnSpc>
                <a:spcPct val="100000"/>
              </a:lnSpc>
              <a:spcBef>
                <a:spcPts val="500"/>
              </a:spcBef>
              <a:spcAft>
                <a:spcPts val="0"/>
              </a:spcAft>
              <a:buClr>
                <a:schemeClr val="lt1"/>
              </a:buClr>
              <a:buSzPts val="1200"/>
              <a:buChar char="•"/>
              <a:defRPr>
                <a:solidFill>
                  <a:schemeClr val="lt1"/>
                </a:solidFill>
              </a:defRPr>
            </a:lvl7pPr>
            <a:lvl8pPr marL="3657600" lvl="7" indent="-304800" algn="l">
              <a:lnSpc>
                <a:spcPct val="100000"/>
              </a:lnSpc>
              <a:spcBef>
                <a:spcPts val="500"/>
              </a:spcBef>
              <a:spcAft>
                <a:spcPts val="0"/>
              </a:spcAft>
              <a:buClr>
                <a:schemeClr val="lt1"/>
              </a:buClr>
              <a:buSzPts val="1200"/>
              <a:buChar char="–"/>
              <a:defRPr>
                <a:solidFill>
                  <a:schemeClr val="lt1"/>
                </a:solidFill>
              </a:defRPr>
            </a:lvl8pPr>
            <a:lvl9pPr marL="4114800" lvl="8" indent="-304800" algn="l">
              <a:lnSpc>
                <a:spcPct val="100000"/>
              </a:lnSpc>
              <a:spcBef>
                <a:spcPts val="500"/>
              </a:spcBef>
              <a:spcAft>
                <a:spcPts val="500"/>
              </a:spcAft>
              <a:buClr>
                <a:schemeClr val="lt1"/>
              </a:buClr>
              <a:buSzPts val="1200"/>
              <a:buChar char="•"/>
              <a:defRPr>
                <a:solidFill>
                  <a:schemeClr val="lt1"/>
                </a:solidFill>
              </a:defRPr>
            </a:lvl9pPr>
          </a:lstStyle>
          <a:p>
            <a:endParaRPr/>
          </a:p>
        </p:txBody>
      </p:sp>
      <p:sp>
        <p:nvSpPr>
          <p:cNvPr id="3624" name="Google Shape;3624;p195"/>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625" name="Google Shape;3625;p195"/>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626" name="Google Shape;3626;p19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27"/>
        <p:cNvGrpSpPr/>
        <p:nvPr/>
      </p:nvGrpSpPr>
      <p:grpSpPr>
        <a:xfrm>
          <a:off x="0" y="0"/>
          <a:ext cx="0" cy="0"/>
          <a:chOff x="0" y="0"/>
          <a:chExt cx="0" cy="0"/>
        </a:xfrm>
      </p:grpSpPr>
      <p:sp>
        <p:nvSpPr>
          <p:cNvPr id="3628" name="Google Shape;3628;p19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29" name="Google Shape;3629;p196"/>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30" name="Google Shape;3630;p196"/>
          <p:cNvSpPr txBox="1">
            <a:spLocks noGrp="1"/>
          </p:cNvSpPr>
          <p:nvPr>
            <p:ph type="body" idx="2"/>
          </p:nvPr>
        </p:nvSpPr>
        <p:spPr>
          <a:xfrm>
            <a:off x="4706541" y="1577579"/>
            <a:ext cx="4105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31" name="Google Shape;3631;p196"/>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32" name="Google Shape;3632;p196"/>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33" name="Google Shape;3633;p196"/>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3634"/>
        <p:cNvGrpSpPr/>
        <p:nvPr/>
      </p:nvGrpSpPr>
      <p:grpSpPr>
        <a:xfrm>
          <a:off x="0" y="0"/>
          <a:ext cx="0" cy="0"/>
          <a:chOff x="0" y="0"/>
          <a:chExt cx="0" cy="0"/>
        </a:xfrm>
      </p:grpSpPr>
      <p:sp>
        <p:nvSpPr>
          <p:cNvPr id="3635" name="Google Shape;3635;p197"/>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36" name="Google Shape;3636;p197"/>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637" name="Google Shape;3637;p197"/>
          <p:cNvSpPr txBox="1">
            <a:spLocks noGrp="1"/>
          </p:cNvSpPr>
          <p:nvPr>
            <p:ph type="body" idx="2"/>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38" name="Google Shape;3638;p197"/>
          <p:cNvSpPr txBox="1">
            <a:spLocks noGrp="1"/>
          </p:cNvSpPr>
          <p:nvPr>
            <p:ph type="body" idx="3"/>
          </p:nvPr>
        </p:nvSpPr>
        <p:spPr>
          <a:xfrm>
            <a:off x="4706541" y="1577578"/>
            <a:ext cx="4105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39" name="Google Shape;3639;p19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40" name="Google Shape;3640;p197"/>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41" name="Google Shape;3641;p19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642"/>
        <p:cNvGrpSpPr/>
        <p:nvPr/>
      </p:nvGrpSpPr>
      <p:grpSpPr>
        <a:xfrm>
          <a:off x="0" y="0"/>
          <a:ext cx="0" cy="0"/>
          <a:chOff x="0" y="0"/>
          <a:chExt cx="0" cy="0"/>
        </a:xfrm>
      </p:grpSpPr>
      <p:sp>
        <p:nvSpPr>
          <p:cNvPr id="3643" name="Google Shape;3643;p198"/>
          <p:cNvSpPr txBox="1">
            <a:spLocks noGrp="1"/>
          </p:cNvSpPr>
          <p:nvPr>
            <p:ph type="title"/>
          </p:nvPr>
        </p:nvSpPr>
        <p:spPr>
          <a:xfrm>
            <a:off x="332185" y="324000"/>
            <a:ext cx="3988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44" name="Google Shape;3644;p198"/>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45" name="Google Shape;3645;p198"/>
          <p:cNvSpPr>
            <a:spLocks noGrp="1"/>
          </p:cNvSpPr>
          <p:nvPr>
            <p:ph type="pic" idx="2"/>
          </p:nvPr>
        </p:nvSpPr>
        <p:spPr>
          <a:xfrm>
            <a:off x="4572000" y="0"/>
            <a:ext cx="4572000" cy="5143500"/>
          </a:xfrm>
          <a:prstGeom prst="rect">
            <a:avLst/>
          </a:prstGeom>
          <a:solidFill>
            <a:srgbClr val="DEDEDE"/>
          </a:solidFill>
          <a:ln>
            <a:noFill/>
          </a:ln>
        </p:spPr>
      </p:sp>
      <p:sp>
        <p:nvSpPr>
          <p:cNvPr id="3646" name="Google Shape;3646;p198"/>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47" name="Google Shape;3647;p198"/>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48" name="Google Shape;3648;p19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649"/>
        <p:cNvGrpSpPr/>
        <p:nvPr/>
      </p:nvGrpSpPr>
      <p:grpSpPr>
        <a:xfrm>
          <a:off x="0" y="0"/>
          <a:ext cx="0" cy="0"/>
          <a:chOff x="0" y="0"/>
          <a:chExt cx="0" cy="0"/>
        </a:xfrm>
      </p:grpSpPr>
      <p:sp>
        <p:nvSpPr>
          <p:cNvPr id="3650" name="Google Shape;3650;p199"/>
          <p:cNvSpPr txBox="1">
            <a:spLocks noGrp="1"/>
          </p:cNvSpPr>
          <p:nvPr>
            <p:ph type="title"/>
          </p:nvPr>
        </p:nvSpPr>
        <p:spPr>
          <a:xfrm>
            <a:off x="332185" y="322885"/>
            <a:ext cx="3988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1" name="Google Shape;3651;p199"/>
          <p:cNvSpPr txBox="1">
            <a:spLocks noGrp="1"/>
          </p:cNvSpPr>
          <p:nvPr>
            <p:ph type="subTitle" idx="1"/>
          </p:nvPr>
        </p:nvSpPr>
        <p:spPr>
          <a:xfrm>
            <a:off x="332184" y="700075"/>
            <a:ext cx="3988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652" name="Google Shape;3652;p199"/>
          <p:cNvSpPr txBox="1">
            <a:spLocks noGrp="1"/>
          </p:cNvSpPr>
          <p:nvPr>
            <p:ph type="body" idx="2"/>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53" name="Google Shape;3653;p199"/>
          <p:cNvSpPr>
            <a:spLocks noGrp="1"/>
          </p:cNvSpPr>
          <p:nvPr>
            <p:ph type="pic" idx="3"/>
          </p:nvPr>
        </p:nvSpPr>
        <p:spPr>
          <a:xfrm>
            <a:off x="4572000" y="0"/>
            <a:ext cx="4572000" cy="5143500"/>
          </a:xfrm>
          <a:prstGeom prst="rect">
            <a:avLst/>
          </a:prstGeom>
          <a:solidFill>
            <a:srgbClr val="DEDEDE"/>
          </a:solidFill>
          <a:ln>
            <a:noFill/>
          </a:ln>
        </p:spPr>
      </p:sp>
      <p:sp>
        <p:nvSpPr>
          <p:cNvPr id="3654" name="Google Shape;3654;p199"/>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55" name="Google Shape;3655;p199"/>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56" name="Google Shape;3656;p19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3657"/>
        <p:cNvGrpSpPr/>
        <p:nvPr/>
      </p:nvGrpSpPr>
      <p:grpSpPr>
        <a:xfrm>
          <a:off x="0" y="0"/>
          <a:ext cx="0" cy="0"/>
          <a:chOff x="0" y="0"/>
          <a:chExt cx="0" cy="0"/>
        </a:xfrm>
      </p:grpSpPr>
      <p:sp>
        <p:nvSpPr>
          <p:cNvPr id="3658" name="Google Shape;3658;p20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9" name="Google Shape;3659;p200"/>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60" name="Google Shape;3660;p200"/>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61" name="Google Shape;3661;p200"/>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62" name="Google Shape;3662;p20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63" name="Google Shape;3663;p200"/>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64" name="Google Shape;3664;p20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3665"/>
        <p:cNvGrpSpPr/>
        <p:nvPr/>
      </p:nvGrpSpPr>
      <p:grpSpPr>
        <a:xfrm>
          <a:off x="0" y="0"/>
          <a:ext cx="0" cy="0"/>
          <a:chOff x="0" y="0"/>
          <a:chExt cx="0" cy="0"/>
        </a:xfrm>
      </p:grpSpPr>
      <p:sp>
        <p:nvSpPr>
          <p:cNvPr id="3666" name="Google Shape;3666;p201"/>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67" name="Google Shape;3667;p201"/>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668" name="Google Shape;3668;p201"/>
          <p:cNvSpPr txBox="1">
            <a:spLocks noGrp="1"/>
          </p:cNvSpPr>
          <p:nvPr>
            <p:ph type="body" idx="2"/>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69" name="Google Shape;3669;p201"/>
          <p:cNvSpPr txBox="1">
            <a:spLocks noGrp="1"/>
          </p:cNvSpPr>
          <p:nvPr>
            <p:ph type="body" idx="3"/>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70" name="Google Shape;3670;p201"/>
          <p:cNvSpPr txBox="1">
            <a:spLocks noGrp="1"/>
          </p:cNvSpPr>
          <p:nvPr>
            <p:ph type="body" idx="4"/>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71" name="Google Shape;3671;p201"/>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72" name="Google Shape;3672;p201"/>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73" name="Google Shape;3673;p20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3674"/>
        <p:cNvGrpSpPr/>
        <p:nvPr/>
      </p:nvGrpSpPr>
      <p:grpSpPr>
        <a:xfrm>
          <a:off x="0" y="0"/>
          <a:ext cx="0" cy="0"/>
          <a:chOff x="0" y="0"/>
          <a:chExt cx="0" cy="0"/>
        </a:xfrm>
      </p:grpSpPr>
      <p:sp>
        <p:nvSpPr>
          <p:cNvPr id="3675" name="Google Shape;3675;p20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76" name="Google Shape;3676;p202"/>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77" name="Google Shape;3677;p202"/>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78" name="Google Shape;3678;p202"/>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79" name="Google Shape;3679;p202"/>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80" name="Google Shape;3680;p202"/>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81" name="Google Shape;3681;p202"/>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82" name="Google Shape;3682;p20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66"/>
        <p:cNvGrpSpPr/>
        <p:nvPr/>
      </p:nvGrpSpPr>
      <p:grpSpPr>
        <a:xfrm>
          <a:off x="0" y="0"/>
          <a:ext cx="0" cy="0"/>
          <a:chOff x="0" y="0"/>
          <a:chExt cx="0" cy="0"/>
        </a:xfrm>
      </p:grpSpPr>
      <p:sp>
        <p:nvSpPr>
          <p:cNvPr id="367" name="Google Shape;367;p21"/>
          <p:cNvSpPr>
            <a:spLocks noGrp="1"/>
          </p:cNvSpPr>
          <p:nvPr>
            <p:ph type="pic" idx="2"/>
          </p:nvPr>
        </p:nvSpPr>
        <p:spPr>
          <a:xfrm>
            <a:off x="4572000" y="0"/>
            <a:ext cx="4572000" cy="5143500"/>
          </a:xfrm>
          <a:prstGeom prst="rect">
            <a:avLst/>
          </a:prstGeom>
          <a:solidFill>
            <a:srgbClr val="DEDEDE"/>
          </a:solidFill>
          <a:ln>
            <a:noFill/>
          </a:ln>
        </p:spPr>
      </p:sp>
      <p:sp>
        <p:nvSpPr>
          <p:cNvPr id="368" name="Google Shape;368;p21"/>
          <p:cNvSpPr/>
          <p:nvPr/>
        </p:nvSpPr>
        <p:spPr>
          <a:xfrm>
            <a:off x="0" y="0"/>
            <a:ext cx="45720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9" name="Google Shape;369;p21"/>
          <p:cNvSpPr/>
          <p:nvPr/>
        </p:nvSpPr>
        <p:spPr>
          <a:xfrm>
            <a:off x="0" y="2571750"/>
            <a:ext cx="45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0" name="Google Shape;370;p21"/>
          <p:cNvSpPr txBox="1">
            <a:spLocks noGrp="1"/>
          </p:cNvSpPr>
          <p:nvPr>
            <p:ph type="ctrTitle"/>
          </p:nvPr>
        </p:nvSpPr>
        <p:spPr>
          <a:xfrm>
            <a:off x="332185" y="321469"/>
            <a:ext cx="41052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 name="Google Shape;371;p21"/>
          <p:cNvSpPr txBox="1">
            <a:spLocks noGrp="1"/>
          </p:cNvSpPr>
          <p:nvPr>
            <p:ph type="subTitle" idx="1"/>
          </p:nvPr>
        </p:nvSpPr>
        <p:spPr>
          <a:xfrm>
            <a:off x="332185"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372" name="Google Shape;372;p21"/>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3683"/>
        <p:cNvGrpSpPr/>
        <p:nvPr/>
      </p:nvGrpSpPr>
      <p:grpSpPr>
        <a:xfrm>
          <a:off x="0" y="0"/>
          <a:ext cx="0" cy="0"/>
          <a:chOff x="0" y="0"/>
          <a:chExt cx="0" cy="0"/>
        </a:xfrm>
      </p:grpSpPr>
      <p:sp>
        <p:nvSpPr>
          <p:cNvPr id="3684" name="Google Shape;3684;p203"/>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85" name="Google Shape;3685;p203"/>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686" name="Google Shape;3686;p203"/>
          <p:cNvSpPr txBox="1">
            <a:spLocks noGrp="1"/>
          </p:cNvSpPr>
          <p:nvPr>
            <p:ph type="body" idx="2"/>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87" name="Google Shape;3687;p203"/>
          <p:cNvSpPr txBox="1">
            <a:spLocks noGrp="1"/>
          </p:cNvSpPr>
          <p:nvPr>
            <p:ph type="body" idx="3"/>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88" name="Google Shape;3688;p203"/>
          <p:cNvSpPr txBox="1">
            <a:spLocks noGrp="1"/>
          </p:cNvSpPr>
          <p:nvPr>
            <p:ph type="body" idx="4"/>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89" name="Google Shape;3689;p203"/>
          <p:cNvSpPr txBox="1">
            <a:spLocks noGrp="1"/>
          </p:cNvSpPr>
          <p:nvPr>
            <p:ph type="body" idx="5"/>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90" name="Google Shape;3690;p20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91" name="Google Shape;3691;p203"/>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692" name="Google Shape;3692;p20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3693"/>
        <p:cNvGrpSpPr/>
        <p:nvPr/>
      </p:nvGrpSpPr>
      <p:grpSpPr>
        <a:xfrm>
          <a:off x="0" y="0"/>
          <a:ext cx="0" cy="0"/>
          <a:chOff x="0" y="0"/>
          <a:chExt cx="0" cy="0"/>
        </a:xfrm>
      </p:grpSpPr>
      <p:sp>
        <p:nvSpPr>
          <p:cNvPr id="3694" name="Google Shape;3694;p20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95" name="Google Shape;3695;p204"/>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96" name="Google Shape;3696;p204"/>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97" name="Google Shape;3697;p204"/>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98" name="Google Shape;3698;p204"/>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699" name="Google Shape;3699;p204"/>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00" name="Google Shape;3700;p20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01" name="Google Shape;3701;p20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02" name="Google Shape;3702;p20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3703"/>
        <p:cNvGrpSpPr/>
        <p:nvPr/>
      </p:nvGrpSpPr>
      <p:grpSpPr>
        <a:xfrm>
          <a:off x="0" y="0"/>
          <a:ext cx="0" cy="0"/>
          <a:chOff x="0" y="0"/>
          <a:chExt cx="0" cy="0"/>
        </a:xfrm>
      </p:grpSpPr>
      <p:sp>
        <p:nvSpPr>
          <p:cNvPr id="3704" name="Google Shape;3704;p205"/>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05" name="Google Shape;3705;p205"/>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706" name="Google Shape;3706;p205"/>
          <p:cNvSpPr txBox="1">
            <a:spLocks noGrp="1"/>
          </p:cNvSpPr>
          <p:nvPr>
            <p:ph type="body" idx="2"/>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07" name="Google Shape;3707;p205"/>
          <p:cNvSpPr txBox="1">
            <a:spLocks noGrp="1"/>
          </p:cNvSpPr>
          <p:nvPr>
            <p:ph type="body" idx="3"/>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08" name="Google Shape;3708;p205"/>
          <p:cNvSpPr txBox="1">
            <a:spLocks noGrp="1"/>
          </p:cNvSpPr>
          <p:nvPr>
            <p:ph type="body" idx="4"/>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09" name="Google Shape;3709;p205"/>
          <p:cNvSpPr txBox="1">
            <a:spLocks noGrp="1"/>
          </p:cNvSpPr>
          <p:nvPr>
            <p:ph type="body" idx="5"/>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10" name="Google Shape;3710;p205"/>
          <p:cNvSpPr txBox="1">
            <a:spLocks noGrp="1"/>
          </p:cNvSpPr>
          <p:nvPr>
            <p:ph type="body" idx="6"/>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11" name="Google Shape;3711;p205"/>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12" name="Google Shape;3712;p205"/>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13" name="Google Shape;3713;p20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3714"/>
        <p:cNvGrpSpPr/>
        <p:nvPr/>
      </p:nvGrpSpPr>
      <p:grpSpPr>
        <a:xfrm>
          <a:off x="0" y="0"/>
          <a:ext cx="0" cy="0"/>
          <a:chOff x="0" y="0"/>
          <a:chExt cx="0" cy="0"/>
        </a:xfrm>
      </p:grpSpPr>
      <p:sp>
        <p:nvSpPr>
          <p:cNvPr id="3715" name="Google Shape;3715;p20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6" name="Google Shape;3716;p206"/>
          <p:cNvSpPr>
            <a:spLocks noGrp="1"/>
          </p:cNvSpPr>
          <p:nvPr>
            <p:ph type="pic" idx="2"/>
          </p:nvPr>
        </p:nvSpPr>
        <p:spPr>
          <a:xfrm>
            <a:off x="332184" y="1575197"/>
            <a:ext cx="2646600" cy="2263200"/>
          </a:xfrm>
          <a:prstGeom prst="rect">
            <a:avLst/>
          </a:prstGeom>
          <a:solidFill>
            <a:srgbClr val="DEDEDE"/>
          </a:solidFill>
          <a:ln>
            <a:noFill/>
          </a:ln>
        </p:spPr>
      </p:sp>
      <p:sp>
        <p:nvSpPr>
          <p:cNvPr id="3717" name="Google Shape;3717;p206"/>
          <p:cNvSpPr>
            <a:spLocks noGrp="1"/>
          </p:cNvSpPr>
          <p:nvPr>
            <p:ph type="pic" idx="3"/>
          </p:nvPr>
        </p:nvSpPr>
        <p:spPr>
          <a:xfrm>
            <a:off x="3248621" y="1575197"/>
            <a:ext cx="2646600" cy="2263200"/>
          </a:xfrm>
          <a:prstGeom prst="rect">
            <a:avLst/>
          </a:prstGeom>
          <a:solidFill>
            <a:srgbClr val="DEDEDE"/>
          </a:solidFill>
          <a:ln>
            <a:noFill/>
          </a:ln>
        </p:spPr>
      </p:sp>
      <p:sp>
        <p:nvSpPr>
          <p:cNvPr id="3718" name="Google Shape;3718;p206"/>
          <p:cNvSpPr>
            <a:spLocks noGrp="1"/>
          </p:cNvSpPr>
          <p:nvPr>
            <p:ph type="pic" idx="4"/>
          </p:nvPr>
        </p:nvSpPr>
        <p:spPr>
          <a:xfrm>
            <a:off x="6165056" y="1575197"/>
            <a:ext cx="2646600" cy="2263200"/>
          </a:xfrm>
          <a:prstGeom prst="rect">
            <a:avLst/>
          </a:prstGeom>
          <a:solidFill>
            <a:srgbClr val="DEDEDE"/>
          </a:solidFill>
          <a:ln>
            <a:noFill/>
          </a:ln>
        </p:spPr>
      </p:sp>
      <p:sp>
        <p:nvSpPr>
          <p:cNvPr id="3719" name="Google Shape;3719;p206"/>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20" name="Google Shape;3720;p206"/>
          <p:cNvSpPr txBox="1">
            <a:spLocks noGrp="1"/>
          </p:cNvSpPr>
          <p:nvPr>
            <p:ph type="body" idx="5"/>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21" name="Google Shape;3721;p206"/>
          <p:cNvSpPr txBox="1">
            <a:spLocks noGrp="1"/>
          </p:cNvSpPr>
          <p:nvPr>
            <p:ph type="body" idx="6"/>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22" name="Google Shape;3722;p206"/>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23" name="Google Shape;3723;p206"/>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24" name="Google Shape;3724;p206"/>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3725"/>
        <p:cNvGrpSpPr/>
        <p:nvPr/>
      </p:nvGrpSpPr>
      <p:grpSpPr>
        <a:xfrm>
          <a:off x="0" y="0"/>
          <a:ext cx="0" cy="0"/>
          <a:chOff x="0" y="0"/>
          <a:chExt cx="0" cy="0"/>
        </a:xfrm>
      </p:grpSpPr>
      <p:sp>
        <p:nvSpPr>
          <p:cNvPr id="3726" name="Google Shape;3726;p207"/>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27" name="Google Shape;3727;p207"/>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728" name="Google Shape;3728;p207"/>
          <p:cNvSpPr>
            <a:spLocks noGrp="1"/>
          </p:cNvSpPr>
          <p:nvPr>
            <p:ph type="pic" idx="2"/>
          </p:nvPr>
        </p:nvSpPr>
        <p:spPr>
          <a:xfrm>
            <a:off x="332184" y="1575197"/>
            <a:ext cx="2646600" cy="2263200"/>
          </a:xfrm>
          <a:prstGeom prst="rect">
            <a:avLst/>
          </a:prstGeom>
          <a:solidFill>
            <a:srgbClr val="DEDEDE"/>
          </a:solidFill>
          <a:ln>
            <a:noFill/>
          </a:ln>
        </p:spPr>
      </p:sp>
      <p:sp>
        <p:nvSpPr>
          <p:cNvPr id="3729" name="Google Shape;3729;p207"/>
          <p:cNvSpPr>
            <a:spLocks noGrp="1"/>
          </p:cNvSpPr>
          <p:nvPr>
            <p:ph type="pic" idx="3"/>
          </p:nvPr>
        </p:nvSpPr>
        <p:spPr>
          <a:xfrm>
            <a:off x="3248621" y="1575197"/>
            <a:ext cx="2646600" cy="2263200"/>
          </a:xfrm>
          <a:prstGeom prst="rect">
            <a:avLst/>
          </a:prstGeom>
          <a:solidFill>
            <a:srgbClr val="DEDEDE"/>
          </a:solidFill>
          <a:ln>
            <a:noFill/>
          </a:ln>
        </p:spPr>
      </p:sp>
      <p:sp>
        <p:nvSpPr>
          <p:cNvPr id="3730" name="Google Shape;3730;p207"/>
          <p:cNvSpPr>
            <a:spLocks noGrp="1"/>
          </p:cNvSpPr>
          <p:nvPr>
            <p:ph type="pic" idx="4"/>
          </p:nvPr>
        </p:nvSpPr>
        <p:spPr>
          <a:xfrm>
            <a:off x="6165056" y="1575197"/>
            <a:ext cx="2646600" cy="2263200"/>
          </a:xfrm>
          <a:prstGeom prst="rect">
            <a:avLst/>
          </a:prstGeom>
          <a:solidFill>
            <a:srgbClr val="DEDEDE"/>
          </a:solidFill>
          <a:ln>
            <a:noFill/>
          </a:ln>
        </p:spPr>
      </p:sp>
      <p:sp>
        <p:nvSpPr>
          <p:cNvPr id="3731" name="Google Shape;3731;p207"/>
          <p:cNvSpPr txBox="1">
            <a:spLocks noGrp="1"/>
          </p:cNvSpPr>
          <p:nvPr>
            <p:ph type="body" idx="5"/>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32" name="Google Shape;3732;p207"/>
          <p:cNvSpPr txBox="1">
            <a:spLocks noGrp="1"/>
          </p:cNvSpPr>
          <p:nvPr>
            <p:ph type="body" idx="6"/>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33" name="Google Shape;3733;p207"/>
          <p:cNvSpPr txBox="1">
            <a:spLocks noGrp="1"/>
          </p:cNvSpPr>
          <p:nvPr>
            <p:ph type="body" idx="7"/>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34" name="Google Shape;3734;p20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35" name="Google Shape;3735;p207"/>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36" name="Google Shape;3736;p20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3737"/>
        <p:cNvGrpSpPr/>
        <p:nvPr/>
      </p:nvGrpSpPr>
      <p:grpSpPr>
        <a:xfrm>
          <a:off x="0" y="0"/>
          <a:ext cx="0" cy="0"/>
          <a:chOff x="0" y="0"/>
          <a:chExt cx="0" cy="0"/>
        </a:xfrm>
      </p:grpSpPr>
      <p:sp>
        <p:nvSpPr>
          <p:cNvPr id="3738" name="Google Shape;3738;p20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39" name="Google Shape;3739;p208"/>
          <p:cNvSpPr txBox="1">
            <a:spLocks noGrp="1"/>
          </p:cNvSpPr>
          <p:nvPr>
            <p:ph type="body" idx="1"/>
          </p:nvPr>
        </p:nvSpPr>
        <p:spPr>
          <a:xfrm>
            <a:off x="335425"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40" name="Google Shape;3740;p208"/>
          <p:cNvSpPr txBox="1">
            <a:spLocks noGrp="1"/>
          </p:cNvSpPr>
          <p:nvPr>
            <p:ph type="body" idx="2"/>
          </p:nvPr>
        </p:nvSpPr>
        <p:spPr>
          <a:xfrm>
            <a:off x="2519729"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41" name="Google Shape;3741;p208"/>
          <p:cNvSpPr txBox="1">
            <a:spLocks noGrp="1"/>
          </p:cNvSpPr>
          <p:nvPr>
            <p:ph type="body" idx="3"/>
          </p:nvPr>
        </p:nvSpPr>
        <p:spPr>
          <a:xfrm>
            <a:off x="4707272"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42" name="Google Shape;3742;p208"/>
          <p:cNvSpPr txBox="1">
            <a:spLocks noGrp="1"/>
          </p:cNvSpPr>
          <p:nvPr>
            <p:ph type="body" idx="4"/>
          </p:nvPr>
        </p:nvSpPr>
        <p:spPr>
          <a:xfrm>
            <a:off x="6894816"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43" name="Google Shape;3743;p208"/>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44" name="Google Shape;3744;p208"/>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45" name="Google Shape;3745;p20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3746"/>
        <p:cNvGrpSpPr/>
        <p:nvPr/>
      </p:nvGrpSpPr>
      <p:grpSpPr>
        <a:xfrm>
          <a:off x="0" y="0"/>
          <a:ext cx="0" cy="0"/>
          <a:chOff x="0" y="0"/>
          <a:chExt cx="0" cy="0"/>
        </a:xfrm>
      </p:grpSpPr>
      <p:sp>
        <p:nvSpPr>
          <p:cNvPr id="3747" name="Google Shape;3747;p209"/>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48" name="Google Shape;3748;p209"/>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749" name="Google Shape;3749;p209"/>
          <p:cNvSpPr txBox="1">
            <a:spLocks noGrp="1"/>
          </p:cNvSpPr>
          <p:nvPr>
            <p:ph type="body" idx="2"/>
          </p:nvPr>
        </p:nvSpPr>
        <p:spPr>
          <a:xfrm>
            <a:off x="335425"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50" name="Google Shape;3750;p209"/>
          <p:cNvSpPr txBox="1">
            <a:spLocks noGrp="1"/>
          </p:cNvSpPr>
          <p:nvPr>
            <p:ph type="body" idx="3"/>
          </p:nvPr>
        </p:nvSpPr>
        <p:spPr>
          <a:xfrm>
            <a:off x="2519729"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51" name="Google Shape;3751;p209"/>
          <p:cNvSpPr txBox="1">
            <a:spLocks noGrp="1"/>
          </p:cNvSpPr>
          <p:nvPr>
            <p:ph type="body" idx="4"/>
          </p:nvPr>
        </p:nvSpPr>
        <p:spPr>
          <a:xfrm>
            <a:off x="4707272"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52" name="Google Shape;3752;p209"/>
          <p:cNvSpPr txBox="1">
            <a:spLocks noGrp="1"/>
          </p:cNvSpPr>
          <p:nvPr>
            <p:ph type="body" idx="5"/>
          </p:nvPr>
        </p:nvSpPr>
        <p:spPr>
          <a:xfrm>
            <a:off x="6894816" y="2571750"/>
            <a:ext cx="1920300" cy="2057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900"/>
              <a:buNone/>
              <a:defRPr sz="9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53" name="Google Shape;3753;p209"/>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54" name="Google Shape;3754;p209"/>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55" name="Google Shape;3755;p20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3756"/>
        <p:cNvGrpSpPr/>
        <p:nvPr/>
      </p:nvGrpSpPr>
      <p:grpSpPr>
        <a:xfrm>
          <a:off x="0" y="0"/>
          <a:ext cx="0" cy="0"/>
          <a:chOff x="0" y="0"/>
          <a:chExt cx="0" cy="0"/>
        </a:xfrm>
      </p:grpSpPr>
      <p:sp>
        <p:nvSpPr>
          <p:cNvPr id="3757" name="Google Shape;3757;p21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8" name="Google Shape;3758;p210"/>
          <p:cNvSpPr>
            <a:spLocks noGrp="1"/>
          </p:cNvSpPr>
          <p:nvPr>
            <p:ph type="pic" idx="2"/>
          </p:nvPr>
        </p:nvSpPr>
        <p:spPr>
          <a:xfrm>
            <a:off x="332183" y="1577340"/>
            <a:ext cx="994500" cy="994500"/>
          </a:xfrm>
          <a:prstGeom prst="rect">
            <a:avLst/>
          </a:prstGeom>
          <a:solidFill>
            <a:srgbClr val="DEDEDE"/>
          </a:solidFill>
          <a:ln>
            <a:noFill/>
          </a:ln>
        </p:spPr>
      </p:sp>
      <p:sp>
        <p:nvSpPr>
          <p:cNvPr id="3759" name="Google Shape;3759;p210"/>
          <p:cNvSpPr>
            <a:spLocks noGrp="1"/>
          </p:cNvSpPr>
          <p:nvPr>
            <p:ph type="pic" idx="3"/>
          </p:nvPr>
        </p:nvSpPr>
        <p:spPr>
          <a:xfrm>
            <a:off x="2519728" y="1577340"/>
            <a:ext cx="994500" cy="994500"/>
          </a:xfrm>
          <a:prstGeom prst="rect">
            <a:avLst/>
          </a:prstGeom>
          <a:solidFill>
            <a:srgbClr val="DEDEDE"/>
          </a:solidFill>
          <a:ln>
            <a:noFill/>
          </a:ln>
        </p:spPr>
      </p:sp>
      <p:sp>
        <p:nvSpPr>
          <p:cNvPr id="3760" name="Google Shape;3760;p210"/>
          <p:cNvSpPr>
            <a:spLocks noGrp="1"/>
          </p:cNvSpPr>
          <p:nvPr>
            <p:ph type="pic" idx="4"/>
          </p:nvPr>
        </p:nvSpPr>
        <p:spPr>
          <a:xfrm>
            <a:off x="4707272" y="1577340"/>
            <a:ext cx="994500" cy="994500"/>
          </a:xfrm>
          <a:prstGeom prst="rect">
            <a:avLst/>
          </a:prstGeom>
          <a:solidFill>
            <a:srgbClr val="DEDEDE"/>
          </a:solidFill>
          <a:ln>
            <a:noFill/>
          </a:ln>
        </p:spPr>
      </p:sp>
      <p:sp>
        <p:nvSpPr>
          <p:cNvPr id="3761" name="Google Shape;3761;p210"/>
          <p:cNvSpPr>
            <a:spLocks noGrp="1"/>
          </p:cNvSpPr>
          <p:nvPr>
            <p:ph type="pic" idx="5"/>
          </p:nvPr>
        </p:nvSpPr>
        <p:spPr>
          <a:xfrm>
            <a:off x="6894816" y="1577340"/>
            <a:ext cx="994500" cy="994500"/>
          </a:xfrm>
          <a:prstGeom prst="rect">
            <a:avLst/>
          </a:prstGeom>
          <a:solidFill>
            <a:srgbClr val="DEDEDE"/>
          </a:solidFill>
          <a:ln>
            <a:noFill/>
          </a:ln>
        </p:spPr>
      </p:sp>
      <p:sp>
        <p:nvSpPr>
          <p:cNvPr id="3762" name="Google Shape;3762;p210"/>
          <p:cNvSpPr txBox="1">
            <a:spLocks noGrp="1"/>
          </p:cNvSpPr>
          <p:nvPr>
            <p:ph type="body" idx="1"/>
          </p:nvPr>
        </p:nvSpPr>
        <p:spPr>
          <a:xfrm>
            <a:off x="335425"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63" name="Google Shape;3763;p210"/>
          <p:cNvSpPr txBox="1">
            <a:spLocks noGrp="1"/>
          </p:cNvSpPr>
          <p:nvPr>
            <p:ph type="body" idx="6"/>
          </p:nvPr>
        </p:nvSpPr>
        <p:spPr>
          <a:xfrm>
            <a:off x="2519729"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64" name="Google Shape;3764;p210"/>
          <p:cNvSpPr txBox="1">
            <a:spLocks noGrp="1"/>
          </p:cNvSpPr>
          <p:nvPr>
            <p:ph type="body" idx="7"/>
          </p:nvPr>
        </p:nvSpPr>
        <p:spPr>
          <a:xfrm>
            <a:off x="4707272"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65" name="Google Shape;3765;p210"/>
          <p:cNvSpPr txBox="1">
            <a:spLocks noGrp="1"/>
          </p:cNvSpPr>
          <p:nvPr>
            <p:ph type="body" idx="8"/>
          </p:nvPr>
        </p:nvSpPr>
        <p:spPr>
          <a:xfrm>
            <a:off x="6894816"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66" name="Google Shape;3766;p21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67" name="Google Shape;3767;p210"/>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68" name="Google Shape;3768;p21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3769"/>
        <p:cNvGrpSpPr/>
        <p:nvPr/>
      </p:nvGrpSpPr>
      <p:grpSpPr>
        <a:xfrm>
          <a:off x="0" y="0"/>
          <a:ext cx="0" cy="0"/>
          <a:chOff x="0" y="0"/>
          <a:chExt cx="0" cy="0"/>
        </a:xfrm>
      </p:grpSpPr>
      <p:sp>
        <p:nvSpPr>
          <p:cNvPr id="3770" name="Google Shape;3770;p211"/>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71" name="Google Shape;3771;p211"/>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772" name="Google Shape;3772;p211"/>
          <p:cNvSpPr>
            <a:spLocks noGrp="1"/>
          </p:cNvSpPr>
          <p:nvPr>
            <p:ph type="pic" idx="2"/>
          </p:nvPr>
        </p:nvSpPr>
        <p:spPr>
          <a:xfrm>
            <a:off x="332183" y="1577340"/>
            <a:ext cx="994500" cy="994500"/>
          </a:xfrm>
          <a:prstGeom prst="rect">
            <a:avLst/>
          </a:prstGeom>
          <a:solidFill>
            <a:srgbClr val="DEDEDE"/>
          </a:solidFill>
          <a:ln>
            <a:noFill/>
          </a:ln>
        </p:spPr>
      </p:sp>
      <p:sp>
        <p:nvSpPr>
          <p:cNvPr id="3773" name="Google Shape;3773;p211"/>
          <p:cNvSpPr>
            <a:spLocks noGrp="1"/>
          </p:cNvSpPr>
          <p:nvPr>
            <p:ph type="pic" idx="3"/>
          </p:nvPr>
        </p:nvSpPr>
        <p:spPr>
          <a:xfrm>
            <a:off x="2519728" y="1577340"/>
            <a:ext cx="994500" cy="994500"/>
          </a:xfrm>
          <a:prstGeom prst="rect">
            <a:avLst/>
          </a:prstGeom>
          <a:solidFill>
            <a:srgbClr val="DEDEDE"/>
          </a:solidFill>
          <a:ln>
            <a:noFill/>
          </a:ln>
        </p:spPr>
      </p:sp>
      <p:sp>
        <p:nvSpPr>
          <p:cNvPr id="3774" name="Google Shape;3774;p211"/>
          <p:cNvSpPr>
            <a:spLocks noGrp="1"/>
          </p:cNvSpPr>
          <p:nvPr>
            <p:ph type="pic" idx="4"/>
          </p:nvPr>
        </p:nvSpPr>
        <p:spPr>
          <a:xfrm>
            <a:off x="4707272" y="1577340"/>
            <a:ext cx="994500" cy="994500"/>
          </a:xfrm>
          <a:prstGeom prst="rect">
            <a:avLst/>
          </a:prstGeom>
          <a:solidFill>
            <a:srgbClr val="DEDEDE"/>
          </a:solidFill>
          <a:ln>
            <a:noFill/>
          </a:ln>
        </p:spPr>
      </p:sp>
      <p:sp>
        <p:nvSpPr>
          <p:cNvPr id="3775" name="Google Shape;3775;p211"/>
          <p:cNvSpPr>
            <a:spLocks noGrp="1"/>
          </p:cNvSpPr>
          <p:nvPr>
            <p:ph type="pic" idx="5"/>
          </p:nvPr>
        </p:nvSpPr>
        <p:spPr>
          <a:xfrm>
            <a:off x="6894816" y="1577340"/>
            <a:ext cx="994500" cy="994500"/>
          </a:xfrm>
          <a:prstGeom prst="rect">
            <a:avLst/>
          </a:prstGeom>
          <a:solidFill>
            <a:srgbClr val="DEDEDE"/>
          </a:solidFill>
          <a:ln>
            <a:noFill/>
          </a:ln>
        </p:spPr>
      </p:sp>
      <p:sp>
        <p:nvSpPr>
          <p:cNvPr id="3776" name="Google Shape;3776;p211"/>
          <p:cNvSpPr txBox="1">
            <a:spLocks noGrp="1"/>
          </p:cNvSpPr>
          <p:nvPr>
            <p:ph type="body" idx="6"/>
          </p:nvPr>
        </p:nvSpPr>
        <p:spPr>
          <a:xfrm>
            <a:off x="335425"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77" name="Google Shape;3777;p211"/>
          <p:cNvSpPr txBox="1">
            <a:spLocks noGrp="1"/>
          </p:cNvSpPr>
          <p:nvPr>
            <p:ph type="body" idx="7"/>
          </p:nvPr>
        </p:nvSpPr>
        <p:spPr>
          <a:xfrm>
            <a:off x="2519729"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78" name="Google Shape;3778;p211"/>
          <p:cNvSpPr txBox="1">
            <a:spLocks noGrp="1"/>
          </p:cNvSpPr>
          <p:nvPr>
            <p:ph type="body" idx="8"/>
          </p:nvPr>
        </p:nvSpPr>
        <p:spPr>
          <a:xfrm>
            <a:off x="4707272"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79" name="Google Shape;3779;p211"/>
          <p:cNvSpPr txBox="1">
            <a:spLocks noGrp="1"/>
          </p:cNvSpPr>
          <p:nvPr>
            <p:ph type="body" idx="9"/>
          </p:nvPr>
        </p:nvSpPr>
        <p:spPr>
          <a:xfrm>
            <a:off x="6894816" y="2743200"/>
            <a:ext cx="1920300" cy="18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a:lvl1pPr>
            <a:lvl2pPr marL="914400" lvl="1" indent="-228600" algn="l">
              <a:lnSpc>
                <a:spcPct val="100000"/>
              </a:lnSpc>
              <a:spcBef>
                <a:spcPts val="900"/>
              </a:spcBef>
              <a:spcAft>
                <a:spcPts val="0"/>
              </a:spcAft>
              <a:buClr>
                <a:schemeClr val="dk1"/>
              </a:buClr>
              <a:buSzPts val="1200"/>
              <a:buNone/>
              <a:defRPr sz="1200"/>
            </a:lvl2pPr>
            <a:lvl3pPr marL="1371600" lvl="2" indent="-228600" algn="l">
              <a:lnSpc>
                <a:spcPct val="100000"/>
              </a:lnSpc>
              <a:spcBef>
                <a:spcPts val="500"/>
              </a:spcBef>
              <a:spcAft>
                <a:spcPts val="0"/>
              </a:spcAft>
              <a:buClr>
                <a:schemeClr val="dk1"/>
              </a:buClr>
              <a:buSzPts val="1200"/>
              <a:buNone/>
              <a:defRPr sz="1200"/>
            </a:lvl3pPr>
            <a:lvl4pPr marL="1828800" lvl="3" indent="-304800" algn="l">
              <a:lnSpc>
                <a:spcPct val="100000"/>
              </a:lnSpc>
              <a:spcBef>
                <a:spcPts val="500"/>
              </a:spcBef>
              <a:spcAft>
                <a:spcPts val="0"/>
              </a:spcAft>
              <a:buClr>
                <a:schemeClr val="dk1"/>
              </a:buClr>
              <a:buSzPts val="1200"/>
              <a:buChar char="–"/>
              <a:defRPr sz="1200"/>
            </a:lvl4pPr>
            <a:lvl5pPr marL="2286000" lvl="4" indent="-304800" algn="l">
              <a:lnSpc>
                <a:spcPct val="100000"/>
              </a:lnSpc>
              <a:spcBef>
                <a:spcPts val="500"/>
              </a:spcBef>
              <a:spcAft>
                <a:spcPts val="0"/>
              </a:spcAft>
              <a:buClr>
                <a:schemeClr val="dk1"/>
              </a:buClr>
              <a:buSzPts val="1200"/>
              <a:buChar char="•"/>
              <a:defRPr sz="1200"/>
            </a:lvl5pPr>
            <a:lvl6pPr marL="2743200" lvl="5" indent="-304800" algn="l">
              <a:lnSpc>
                <a:spcPct val="100000"/>
              </a:lnSpc>
              <a:spcBef>
                <a:spcPts val="500"/>
              </a:spcBef>
              <a:spcAft>
                <a:spcPts val="0"/>
              </a:spcAft>
              <a:buClr>
                <a:schemeClr val="dk1"/>
              </a:buClr>
              <a:buSzPts val="1200"/>
              <a:buChar char="–"/>
              <a:defRPr sz="1200"/>
            </a:lvl6pPr>
            <a:lvl7pPr marL="3200400" lvl="6" indent="-304800" algn="l">
              <a:lnSpc>
                <a:spcPct val="100000"/>
              </a:lnSpc>
              <a:spcBef>
                <a:spcPts val="500"/>
              </a:spcBef>
              <a:spcAft>
                <a:spcPts val="0"/>
              </a:spcAft>
              <a:buClr>
                <a:schemeClr val="dk1"/>
              </a:buClr>
              <a:buSzPts val="1200"/>
              <a:buChar char="•"/>
              <a:defRPr sz="1200"/>
            </a:lvl7pPr>
            <a:lvl8pPr marL="3657600" lvl="7" indent="-304800" algn="l">
              <a:lnSpc>
                <a:spcPct val="100000"/>
              </a:lnSpc>
              <a:spcBef>
                <a:spcPts val="500"/>
              </a:spcBef>
              <a:spcAft>
                <a:spcPts val="0"/>
              </a:spcAft>
              <a:buClr>
                <a:schemeClr val="dk1"/>
              </a:buClr>
              <a:buSzPts val="1200"/>
              <a:buChar char="–"/>
              <a:defRPr sz="1200"/>
            </a:lvl8pPr>
            <a:lvl9pPr marL="4114800" lvl="8" indent="-304800" algn="l">
              <a:lnSpc>
                <a:spcPct val="100000"/>
              </a:lnSpc>
              <a:spcBef>
                <a:spcPts val="500"/>
              </a:spcBef>
              <a:spcAft>
                <a:spcPts val="500"/>
              </a:spcAft>
              <a:buClr>
                <a:schemeClr val="dk1"/>
              </a:buClr>
              <a:buSzPts val="1200"/>
              <a:buChar char="•"/>
              <a:defRPr sz="1200"/>
            </a:lvl9pPr>
          </a:lstStyle>
          <a:p>
            <a:endParaRPr/>
          </a:p>
        </p:txBody>
      </p:sp>
      <p:sp>
        <p:nvSpPr>
          <p:cNvPr id="3780" name="Google Shape;3780;p211"/>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81" name="Google Shape;3781;p211"/>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82" name="Google Shape;3782;p21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3783"/>
        <p:cNvGrpSpPr/>
        <p:nvPr/>
      </p:nvGrpSpPr>
      <p:grpSpPr>
        <a:xfrm>
          <a:off x="0" y="0"/>
          <a:ext cx="0" cy="0"/>
          <a:chOff x="0" y="0"/>
          <a:chExt cx="0" cy="0"/>
        </a:xfrm>
      </p:grpSpPr>
      <p:sp>
        <p:nvSpPr>
          <p:cNvPr id="3784" name="Google Shape;3784;p21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85" name="Google Shape;3785;p212"/>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86" name="Google Shape;3786;p212"/>
          <p:cNvSpPr>
            <a:spLocks noGrp="1"/>
          </p:cNvSpPr>
          <p:nvPr>
            <p:ph type="chart" idx="2"/>
          </p:nvPr>
        </p:nvSpPr>
        <p:spPr>
          <a:xfrm>
            <a:off x="4200526" y="1071563"/>
            <a:ext cx="4611300" cy="3557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87" name="Google Shape;3787;p212"/>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88" name="Google Shape;3788;p212"/>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89" name="Google Shape;3789;p21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73"/>
        <p:cNvGrpSpPr/>
        <p:nvPr/>
      </p:nvGrpSpPr>
      <p:grpSpPr>
        <a:xfrm>
          <a:off x="0" y="0"/>
          <a:ext cx="0" cy="0"/>
          <a:chOff x="0" y="0"/>
          <a:chExt cx="0" cy="0"/>
        </a:xfrm>
      </p:grpSpPr>
      <p:sp>
        <p:nvSpPr>
          <p:cNvPr id="374" name="Google Shape;374;p22"/>
          <p:cNvSpPr/>
          <p:nvPr/>
        </p:nvSpPr>
        <p:spPr>
          <a:xfrm>
            <a:off x="0" y="0"/>
            <a:ext cx="4572000" cy="5143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5" name="Google Shape;375;p22"/>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376" name="Google Shape;376;p22"/>
          <p:cNvSpPr>
            <a:spLocks noGrp="1"/>
          </p:cNvSpPr>
          <p:nvPr>
            <p:ph type="pic" idx="2"/>
          </p:nvPr>
        </p:nvSpPr>
        <p:spPr>
          <a:xfrm>
            <a:off x="4572000" y="0"/>
            <a:ext cx="4572000" cy="5143500"/>
          </a:xfrm>
          <a:prstGeom prst="rect">
            <a:avLst/>
          </a:prstGeom>
          <a:solidFill>
            <a:srgbClr val="DEDEDE"/>
          </a:solidFill>
          <a:ln>
            <a:noFill/>
          </a:ln>
        </p:spPr>
      </p:sp>
      <p:sp>
        <p:nvSpPr>
          <p:cNvPr id="377" name="Google Shape;377;p22"/>
          <p:cNvSpPr txBox="1">
            <a:spLocks noGrp="1"/>
          </p:cNvSpPr>
          <p:nvPr>
            <p:ph type="ctrTitle"/>
          </p:nvPr>
        </p:nvSpPr>
        <p:spPr>
          <a:xfrm>
            <a:off x="332185" y="1091956"/>
            <a:ext cx="41052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3790"/>
        <p:cNvGrpSpPr/>
        <p:nvPr/>
      </p:nvGrpSpPr>
      <p:grpSpPr>
        <a:xfrm>
          <a:off x="0" y="0"/>
          <a:ext cx="0" cy="0"/>
          <a:chOff x="0" y="0"/>
          <a:chExt cx="0" cy="0"/>
        </a:xfrm>
      </p:grpSpPr>
      <p:sp>
        <p:nvSpPr>
          <p:cNvPr id="3791" name="Google Shape;3791;p213"/>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92" name="Google Shape;3792;p213"/>
          <p:cNvSpPr txBox="1">
            <a:spLocks noGrp="1"/>
          </p:cNvSpPr>
          <p:nvPr>
            <p:ph type="subTitle" idx="1"/>
          </p:nvPr>
        </p:nvSpPr>
        <p:spPr>
          <a:xfrm>
            <a:off x="332184" y="700075"/>
            <a:ext cx="8479500" cy="6645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3793" name="Google Shape;3793;p213"/>
          <p:cNvSpPr txBox="1">
            <a:spLocks noGrp="1"/>
          </p:cNvSpPr>
          <p:nvPr>
            <p:ph type="body" idx="2"/>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04800" algn="l">
              <a:lnSpc>
                <a:spcPct val="100000"/>
              </a:lnSpc>
              <a:spcBef>
                <a:spcPts val="500"/>
              </a:spcBef>
              <a:spcAft>
                <a:spcPts val="0"/>
              </a:spcAft>
              <a:buClr>
                <a:schemeClr val="dk1"/>
              </a:buClr>
              <a:buSzPts val="12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794" name="Google Shape;3794;p213"/>
          <p:cNvSpPr>
            <a:spLocks noGrp="1"/>
          </p:cNvSpPr>
          <p:nvPr>
            <p:ph type="chart" idx="3"/>
          </p:nvPr>
        </p:nvSpPr>
        <p:spPr>
          <a:xfrm>
            <a:off x="4200526" y="1071563"/>
            <a:ext cx="4611300" cy="3557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795" name="Google Shape;3795;p21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96" name="Google Shape;3796;p213"/>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797" name="Google Shape;3797;p21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3798"/>
        <p:cNvGrpSpPr/>
        <p:nvPr/>
      </p:nvGrpSpPr>
      <p:grpSpPr>
        <a:xfrm>
          <a:off x="0" y="0"/>
          <a:ext cx="0" cy="0"/>
          <a:chOff x="0" y="0"/>
          <a:chExt cx="0" cy="0"/>
        </a:xfrm>
      </p:grpSpPr>
      <p:sp>
        <p:nvSpPr>
          <p:cNvPr id="3799" name="Google Shape;3799;p21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00" name="Google Shape;3800;p214"/>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04800" algn="l">
              <a:lnSpc>
                <a:spcPct val="100000"/>
              </a:lnSpc>
              <a:spcBef>
                <a:spcPts val="500"/>
              </a:spcBef>
              <a:spcAft>
                <a:spcPts val="0"/>
              </a:spcAft>
              <a:buClr>
                <a:schemeClr val="lt1"/>
              </a:buClr>
              <a:buSzPts val="1200"/>
              <a:buChar char="–"/>
              <a:defRPr>
                <a:solidFill>
                  <a:schemeClr val="lt1"/>
                </a:solidFill>
              </a:defRPr>
            </a:lvl6pPr>
            <a:lvl7pPr marL="3200400" lvl="6" indent="-304800" algn="l">
              <a:lnSpc>
                <a:spcPct val="100000"/>
              </a:lnSpc>
              <a:spcBef>
                <a:spcPts val="500"/>
              </a:spcBef>
              <a:spcAft>
                <a:spcPts val="0"/>
              </a:spcAft>
              <a:buClr>
                <a:schemeClr val="lt1"/>
              </a:buClr>
              <a:buSzPts val="1200"/>
              <a:buChar char="•"/>
              <a:defRPr>
                <a:solidFill>
                  <a:schemeClr val="lt1"/>
                </a:solidFill>
              </a:defRPr>
            </a:lvl7pPr>
            <a:lvl8pPr marL="3657600" lvl="7" indent="-304800" algn="l">
              <a:lnSpc>
                <a:spcPct val="100000"/>
              </a:lnSpc>
              <a:spcBef>
                <a:spcPts val="500"/>
              </a:spcBef>
              <a:spcAft>
                <a:spcPts val="0"/>
              </a:spcAft>
              <a:buClr>
                <a:schemeClr val="lt1"/>
              </a:buClr>
              <a:buSzPts val="1200"/>
              <a:buChar char="–"/>
              <a:defRPr>
                <a:solidFill>
                  <a:schemeClr val="lt1"/>
                </a:solidFill>
              </a:defRPr>
            </a:lvl8pPr>
            <a:lvl9pPr marL="4114800" lvl="8" indent="-304800" algn="l">
              <a:lnSpc>
                <a:spcPct val="100000"/>
              </a:lnSpc>
              <a:spcBef>
                <a:spcPts val="500"/>
              </a:spcBef>
              <a:spcAft>
                <a:spcPts val="500"/>
              </a:spcAft>
              <a:buClr>
                <a:schemeClr val="lt1"/>
              </a:buClr>
              <a:buSzPts val="1200"/>
              <a:buChar char="•"/>
              <a:defRPr>
                <a:solidFill>
                  <a:schemeClr val="lt1"/>
                </a:solidFill>
              </a:defRPr>
            </a:lvl9pPr>
          </a:lstStyle>
          <a:p>
            <a:endParaRPr/>
          </a:p>
        </p:txBody>
      </p:sp>
      <p:sp>
        <p:nvSpPr>
          <p:cNvPr id="3801" name="Google Shape;3801;p214"/>
          <p:cNvSpPr>
            <a:spLocks noGrp="1"/>
          </p:cNvSpPr>
          <p:nvPr>
            <p:ph type="chart" idx="2"/>
          </p:nvPr>
        </p:nvSpPr>
        <p:spPr>
          <a:xfrm>
            <a:off x="4200526" y="1071563"/>
            <a:ext cx="4611300" cy="3557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3802" name="Google Shape;3802;p21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03" name="Google Shape;3803;p21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04" name="Google Shape;3804;p21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3805"/>
        <p:cNvGrpSpPr/>
        <p:nvPr/>
      </p:nvGrpSpPr>
      <p:grpSpPr>
        <a:xfrm>
          <a:off x="0" y="0"/>
          <a:ext cx="0" cy="0"/>
          <a:chOff x="0" y="0"/>
          <a:chExt cx="0" cy="0"/>
        </a:xfrm>
      </p:grpSpPr>
      <p:sp>
        <p:nvSpPr>
          <p:cNvPr id="3806" name="Google Shape;3806;p21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07" name="Google Shape;3807;p215"/>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8" name="Google Shape;3808;p215"/>
          <p:cNvSpPr txBox="1">
            <a:spLocks noGrp="1"/>
          </p:cNvSpPr>
          <p:nvPr>
            <p:ph type="body" idx="1"/>
          </p:nvPr>
        </p:nvSpPr>
        <p:spPr>
          <a:xfrm>
            <a:off x="270277" y="1783080"/>
            <a:ext cx="2709000" cy="13029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10200"/>
              <a:buNone/>
              <a:defRPr sz="10200" b="1">
                <a:solidFill>
                  <a:schemeClr val="lt1"/>
                </a:solidFill>
              </a:defRPr>
            </a:lvl1pPr>
            <a:lvl2pPr marL="914400" lvl="1" indent="-228600" algn="l">
              <a:lnSpc>
                <a:spcPct val="100000"/>
              </a:lnSpc>
              <a:spcBef>
                <a:spcPts val="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09" name="Google Shape;3809;p215"/>
          <p:cNvSpPr txBox="1">
            <a:spLocks noGrp="1"/>
          </p:cNvSpPr>
          <p:nvPr>
            <p:ph type="body" idx="2"/>
          </p:nvPr>
        </p:nvSpPr>
        <p:spPr>
          <a:xfrm>
            <a:off x="332185" y="2948940"/>
            <a:ext cx="2496900" cy="1546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None/>
              <a:defRPr sz="1200" b="0">
                <a:solidFill>
                  <a:schemeClr val="lt1"/>
                </a:solidFill>
              </a:defRPr>
            </a:lvl1pPr>
            <a:lvl2pPr marL="914400" lvl="1" indent="-304800" algn="l">
              <a:lnSpc>
                <a:spcPct val="100000"/>
              </a:lnSpc>
              <a:spcBef>
                <a:spcPts val="0"/>
              </a:spcBef>
              <a:spcAft>
                <a:spcPts val="0"/>
              </a:spcAft>
              <a:buClr>
                <a:schemeClr val="lt1"/>
              </a:buClr>
              <a:buSzPts val="1200"/>
              <a:buFont typeface="Arial"/>
              <a:buChar char="•"/>
              <a:defRPr b="0">
                <a:solidFill>
                  <a:schemeClr val="lt1"/>
                </a:solidFill>
              </a:defRPr>
            </a:lvl2pPr>
            <a:lvl3pPr marL="1371600" lvl="2" indent="-304800" algn="l">
              <a:lnSpc>
                <a:spcPct val="100000"/>
              </a:lnSpc>
              <a:spcBef>
                <a:spcPts val="0"/>
              </a:spcBef>
              <a:spcAft>
                <a:spcPts val="0"/>
              </a:spcAft>
              <a:buClr>
                <a:schemeClr val="lt1"/>
              </a:buClr>
              <a:buSzPts val="1200"/>
              <a:buFont typeface="Arial"/>
              <a:buChar char="–"/>
              <a:defRPr b="0">
                <a:solidFill>
                  <a:schemeClr val="lt1"/>
                </a:solidFill>
              </a:defRPr>
            </a:lvl3pPr>
            <a:lvl4pPr marL="1828800" lvl="3" indent="-304800" algn="l">
              <a:lnSpc>
                <a:spcPct val="100000"/>
              </a:lnSpc>
              <a:spcBef>
                <a:spcPts val="0"/>
              </a:spcBef>
              <a:spcAft>
                <a:spcPts val="0"/>
              </a:spcAft>
              <a:buClr>
                <a:schemeClr val="lt1"/>
              </a:buClr>
              <a:buSzPts val="1200"/>
              <a:buFont typeface="Arial"/>
              <a:buChar char="•"/>
              <a:defRPr b="0">
                <a:solidFill>
                  <a:schemeClr val="lt1"/>
                </a:solidFill>
              </a:defRPr>
            </a:lvl4pPr>
            <a:lvl5pPr marL="2286000" lvl="4" indent="-304800" algn="l">
              <a:lnSpc>
                <a:spcPct val="100000"/>
              </a:lnSpc>
              <a:spcBef>
                <a:spcPts val="0"/>
              </a:spcBef>
              <a:spcAft>
                <a:spcPts val="0"/>
              </a:spcAft>
              <a:buClr>
                <a:schemeClr val="lt1"/>
              </a:buClr>
              <a:buSzPts val="1200"/>
              <a:buFont typeface="Arial"/>
              <a:buChar char="–"/>
              <a:defRPr b="0">
                <a:solidFill>
                  <a:schemeClr val="lt1"/>
                </a:solidFill>
              </a:defRPr>
            </a:lvl5pPr>
            <a:lvl6pPr marL="2743200" lvl="5" indent="-304800" algn="l">
              <a:lnSpc>
                <a:spcPct val="100000"/>
              </a:lnSpc>
              <a:spcBef>
                <a:spcPts val="0"/>
              </a:spcBef>
              <a:spcAft>
                <a:spcPts val="0"/>
              </a:spcAft>
              <a:buClr>
                <a:schemeClr val="lt1"/>
              </a:buClr>
              <a:buSzPts val="1200"/>
              <a:buFont typeface="Arial"/>
              <a:buChar char="•"/>
              <a:defRPr>
                <a:solidFill>
                  <a:schemeClr val="lt1"/>
                </a:solidFill>
              </a:defRPr>
            </a:lvl6pPr>
            <a:lvl7pPr marL="3200400" lvl="6" indent="-304800" algn="l">
              <a:lnSpc>
                <a:spcPct val="100000"/>
              </a:lnSpc>
              <a:spcBef>
                <a:spcPts val="500"/>
              </a:spcBef>
              <a:spcAft>
                <a:spcPts val="0"/>
              </a:spcAft>
              <a:buClr>
                <a:schemeClr val="lt1"/>
              </a:buClr>
              <a:buSzPts val="1200"/>
              <a:buFont typeface="Arial"/>
              <a:buChar char="–"/>
              <a:defRPr>
                <a:solidFill>
                  <a:schemeClr val="lt1"/>
                </a:solidFill>
              </a:defRPr>
            </a:lvl7pPr>
            <a:lvl8pPr marL="3657600" lvl="7" indent="-304800" algn="l">
              <a:lnSpc>
                <a:spcPct val="100000"/>
              </a:lnSpc>
              <a:spcBef>
                <a:spcPts val="500"/>
              </a:spcBef>
              <a:spcAft>
                <a:spcPts val="0"/>
              </a:spcAft>
              <a:buClr>
                <a:schemeClr val="lt1"/>
              </a:buClr>
              <a:buSzPts val="1200"/>
              <a:buFont typeface="Arial"/>
              <a:buChar char="•"/>
              <a:defRPr>
                <a:solidFill>
                  <a:schemeClr val="lt1"/>
                </a:solidFill>
              </a:defRPr>
            </a:lvl8pPr>
            <a:lvl9pPr marL="4114800" lvl="8" indent="-304800" algn="l">
              <a:lnSpc>
                <a:spcPct val="100000"/>
              </a:lnSpc>
              <a:spcBef>
                <a:spcPts val="500"/>
              </a:spcBef>
              <a:spcAft>
                <a:spcPts val="500"/>
              </a:spcAft>
              <a:buClr>
                <a:schemeClr val="lt1"/>
              </a:buClr>
              <a:buSzPts val="1200"/>
              <a:buFont typeface="Arial"/>
              <a:buChar char="–"/>
              <a:defRPr>
                <a:solidFill>
                  <a:schemeClr val="lt1"/>
                </a:solidFill>
              </a:defRPr>
            </a:lvl9pPr>
          </a:lstStyle>
          <a:p>
            <a:endParaRPr/>
          </a:p>
        </p:txBody>
      </p:sp>
      <p:sp>
        <p:nvSpPr>
          <p:cNvPr id="3810" name="Google Shape;3810;p215"/>
          <p:cNvSpPr>
            <a:spLocks noGrp="1"/>
          </p:cNvSpPr>
          <p:nvPr>
            <p:ph type="chart" idx="3"/>
          </p:nvPr>
        </p:nvSpPr>
        <p:spPr>
          <a:xfrm>
            <a:off x="3245644" y="1571625"/>
            <a:ext cx="5566200" cy="3057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811" name="Google Shape;3811;p215"/>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12" name="Google Shape;3812;p215"/>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13" name="Google Shape;3813;p21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3814"/>
        <p:cNvGrpSpPr/>
        <p:nvPr/>
      </p:nvGrpSpPr>
      <p:grpSpPr>
        <a:xfrm>
          <a:off x="0" y="0"/>
          <a:ext cx="0" cy="0"/>
          <a:chOff x="0" y="0"/>
          <a:chExt cx="0" cy="0"/>
        </a:xfrm>
      </p:grpSpPr>
      <p:sp>
        <p:nvSpPr>
          <p:cNvPr id="3815" name="Google Shape;3815;p21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16" name="Google Shape;3816;p216"/>
          <p:cNvSpPr txBox="1">
            <a:spLocks noGrp="1"/>
          </p:cNvSpPr>
          <p:nvPr>
            <p:ph type="body" idx="1"/>
          </p:nvPr>
        </p:nvSpPr>
        <p:spPr>
          <a:xfrm>
            <a:off x="332185" y="1571625"/>
            <a:ext cx="26466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6400"/>
              <a:buNone/>
              <a:defRPr sz="6400" b="0">
                <a:solidFill>
                  <a:schemeClr val="accent3"/>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17" name="Google Shape;3817;p216"/>
          <p:cNvSpPr txBox="1">
            <a:spLocks noGrp="1"/>
          </p:cNvSpPr>
          <p:nvPr>
            <p:ph type="body" idx="2"/>
          </p:nvPr>
        </p:nvSpPr>
        <p:spPr>
          <a:xfrm>
            <a:off x="3245643" y="1571625"/>
            <a:ext cx="26502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6400"/>
              <a:buNone/>
              <a:defRPr sz="6400" b="0">
                <a:solidFill>
                  <a:schemeClr val="dk2"/>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18" name="Google Shape;3818;p216"/>
          <p:cNvSpPr txBox="1">
            <a:spLocks noGrp="1"/>
          </p:cNvSpPr>
          <p:nvPr>
            <p:ph type="body" idx="3"/>
          </p:nvPr>
        </p:nvSpPr>
        <p:spPr>
          <a:xfrm>
            <a:off x="6166928" y="1571625"/>
            <a:ext cx="26466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6400"/>
              <a:buNone/>
              <a:defRPr sz="6400" b="0">
                <a:solidFill>
                  <a:schemeClr val="accent1"/>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19" name="Google Shape;3819;p216"/>
          <p:cNvSpPr txBox="1">
            <a:spLocks noGrp="1"/>
          </p:cNvSpPr>
          <p:nvPr>
            <p:ph type="body" idx="4"/>
          </p:nvPr>
        </p:nvSpPr>
        <p:spPr>
          <a:xfrm>
            <a:off x="332185" y="2699657"/>
            <a:ext cx="2646600" cy="1933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400"/>
              <a:buNone/>
              <a:defRPr>
                <a:solidFill>
                  <a:schemeClr val="accent3"/>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20" name="Google Shape;3820;p216"/>
          <p:cNvSpPr txBox="1">
            <a:spLocks noGrp="1"/>
          </p:cNvSpPr>
          <p:nvPr>
            <p:ph type="body" idx="5"/>
          </p:nvPr>
        </p:nvSpPr>
        <p:spPr>
          <a:xfrm>
            <a:off x="3245644" y="2699657"/>
            <a:ext cx="2650200" cy="1933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a:solidFill>
                  <a:schemeClr val="dk2"/>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21" name="Google Shape;3821;p216"/>
          <p:cNvSpPr txBox="1">
            <a:spLocks noGrp="1"/>
          </p:cNvSpPr>
          <p:nvPr>
            <p:ph type="body" idx="6"/>
          </p:nvPr>
        </p:nvSpPr>
        <p:spPr>
          <a:xfrm>
            <a:off x="6166928" y="2699657"/>
            <a:ext cx="2646600" cy="1933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solidFill>
                  <a:schemeClr val="accent1"/>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3822" name="Google Shape;3822;p216"/>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23" name="Google Shape;3823;p216"/>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24" name="Google Shape;3824;p216"/>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3825"/>
        <p:cNvGrpSpPr/>
        <p:nvPr/>
      </p:nvGrpSpPr>
      <p:grpSpPr>
        <a:xfrm>
          <a:off x="0" y="0"/>
          <a:ext cx="0" cy="0"/>
          <a:chOff x="0" y="0"/>
          <a:chExt cx="0" cy="0"/>
        </a:xfrm>
      </p:grpSpPr>
      <p:sp>
        <p:nvSpPr>
          <p:cNvPr id="3826" name="Google Shape;3826;p21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27" name="Google Shape;3827;p217"/>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3828" name="Google Shape;3828;p21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29" name="Google Shape;3829;p217"/>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30" name="Google Shape;3830;p21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3831"/>
        <p:cNvGrpSpPr/>
        <p:nvPr/>
      </p:nvGrpSpPr>
      <p:grpSpPr>
        <a:xfrm>
          <a:off x="0" y="0"/>
          <a:ext cx="0" cy="0"/>
          <a:chOff x="0" y="0"/>
          <a:chExt cx="0" cy="0"/>
        </a:xfrm>
      </p:grpSpPr>
      <p:sp>
        <p:nvSpPr>
          <p:cNvPr id="3832" name="Google Shape;3832;p218"/>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33" name="Google Shape;3833;p218"/>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48800"/>
              <a:buNone/>
              <a:defRPr sz="488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3834"/>
        <p:cNvGrpSpPr/>
        <p:nvPr/>
      </p:nvGrpSpPr>
      <p:grpSpPr>
        <a:xfrm>
          <a:off x="0" y="0"/>
          <a:ext cx="0" cy="0"/>
          <a:chOff x="0" y="0"/>
          <a:chExt cx="0" cy="0"/>
        </a:xfrm>
      </p:grpSpPr>
      <p:sp>
        <p:nvSpPr>
          <p:cNvPr id="3835" name="Google Shape;3835;p219"/>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36" name="Google Shape;3836;p219"/>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48800"/>
              <a:buNone/>
              <a:defRPr sz="488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3837"/>
        <p:cNvGrpSpPr/>
        <p:nvPr/>
      </p:nvGrpSpPr>
      <p:grpSpPr>
        <a:xfrm>
          <a:off x="0" y="0"/>
          <a:ext cx="0" cy="0"/>
          <a:chOff x="0" y="0"/>
          <a:chExt cx="0" cy="0"/>
        </a:xfrm>
      </p:grpSpPr>
      <p:sp>
        <p:nvSpPr>
          <p:cNvPr id="3838" name="Google Shape;3838;p220"/>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39" name="Google Shape;3839;p220"/>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48800"/>
              <a:buNone/>
              <a:defRPr sz="488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3840"/>
        <p:cNvGrpSpPr/>
        <p:nvPr/>
      </p:nvGrpSpPr>
      <p:grpSpPr>
        <a:xfrm>
          <a:off x="0" y="0"/>
          <a:ext cx="0" cy="0"/>
          <a:chOff x="0" y="0"/>
          <a:chExt cx="0" cy="0"/>
        </a:xfrm>
      </p:grpSpPr>
      <p:sp>
        <p:nvSpPr>
          <p:cNvPr id="3841" name="Google Shape;3841;p221"/>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42" name="Google Shape;3842;p221"/>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48800"/>
              <a:buNone/>
              <a:defRPr sz="488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3843"/>
        <p:cNvGrpSpPr/>
        <p:nvPr/>
      </p:nvGrpSpPr>
      <p:grpSpPr>
        <a:xfrm>
          <a:off x="0" y="0"/>
          <a:ext cx="0" cy="0"/>
          <a:chOff x="0" y="0"/>
          <a:chExt cx="0" cy="0"/>
        </a:xfrm>
      </p:grpSpPr>
      <p:sp>
        <p:nvSpPr>
          <p:cNvPr id="3844" name="Google Shape;3844;p222"/>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378"/>
        <p:cNvGrpSpPr/>
        <p:nvPr/>
      </p:nvGrpSpPr>
      <p:grpSpPr>
        <a:xfrm>
          <a:off x="0" y="0"/>
          <a:ext cx="0" cy="0"/>
          <a:chOff x="0" y="0"/>
          <a:chExt cx="0" cy="0"/>
        </a:xfrm>
      </p:grpSpPr>
      <p:sp>
        <p:nvSpPr>
          <p:cNvPr id="379" name="Google Shape;379;p23"/>
          <p:cNvSpPr/>
          <p:nvPr/>
        </p:nvSpPr>
        <p:spPr>
          <a:xfrm>
            <a:off x="0" y="0"/>
            <a:ext cx="4572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80" name="Google Shape;380;p23"/>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381" name="Google Shape;381;p23"/>
          <p:cNvSpPr>
            <a:spLocks noGrp="1"/>
          </p:cNvSpPr>
          <p:nvPr>
            <p:ph type="pic" idx="2"/>
          </p:nvPr>
        </p:nvSpPr>
        <p:spPr>
          <a:xfrm>
            <a:off x="4572000" y="0"/>
            <a:ext cx="4572000" cy="5143500"/>
          </a:xfrm>
          <a:prstGeom prst="rect">
            <a:avLst/>
          </a:prstGeom>
          <a:solidFill>
            <a:srgbClr val="DEDEDE"/>
          </a:solidFill>
          <a:ln>
            <a:noFill/>
          </a:ln>
        </p:spPr>
      </p:sp>
      <p:sp>
        <p:nvSpPr>
          <p:cNvPr id="382" name="Google Shape;382;p23"/>
          <p:cNvSpPr txBox="1">
            <a:spLocks noGrp="1"/>
          </p:cNvSpPr>
          <p:nvPr>
            <p:ph type="ctrTitle"/>
          </p:nvPr>
        </p:nvSpPr>
        <p:spPr>
          <a:xfrm>
            <a:off x="332185" y="1091956"/>
            <a:ext cx="36783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2700"/>
              <a:buFont typeface="Georgia"/>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3845"/>
        <p:cNvGrpSpPr/>
        <p:nvPr/>
      </p:nvGrpSpPr>
      <p:grpSpPr>
        <a:xfrm>
          <a:off x="0" y="0"/>
          <a:ext cx="0" cy="0"/>
          <a:chOff x="0" y="0"/>
          <a:chExt cx="0" cy="0"/>
        </a:xfrm>
      </p:grpSpPr>
      <p:sp>
        <p:nvSpPr>
          <p:cNvPr id="3846" name="Google Shape;3846;p223"/>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3847"/>
        <p:cNvGrpSpPr/>
        <p:nvPr/>
      </p:nvGrpSpPr>
      <p:grpSpPr>
        <a:xfrm>
          <a:off x="0" y="0"/>
          <a:ext cx="0" cy="0"/>
          <a:chOff x="0" y="0"/>
          <a:chExt cx="0" cy="0"/>
        </a:xfrm>
      </p:grpSpPr>
      <p:sp>
        <p:nvSpPr>
          <p:cNvPr id="3848" name="Google Shape;3848;p224"/>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3849"/>
        <p:cNvGrpSpPr/>
        <p:nvPr/>
      </p:nvGrpSpPr>
      <p:grpSpPr>
        <a:xfrm>
          <a:off x="0" y="0"/>
          <a:ext cx="0" cy="0"/>
          <a:chOff x="0" y="0"/>
          <a:chExt cx="0" cy="0"/>
        </a:xfrm>
      </p:grpSpPr>
      <p:sp>
        <p:nvSpPr>
          <p:cNvPr id="3850" name="Google Shape;3850;p225"/>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3851"/>
        <p:cNvGrpSpPr/>
        <p:nvPr/>
      </p:nvGrpSpPr>
      <p:grpSpPr>
        <a:xfrm>
          <a:off x="0" y="0"/>
          <a:ext cx="0" cy="0"/>
          <a:chOff x="0" y="0"/>
          <a:chExt cx="0" cy="0"/>
        </a:xfrm>
      </p:grpSpPr>
      <p:sp>
        <p:nvSpPr>
          <p:cNvPr id="3852" name="Google Shape;3852;p226"/>
          <p:cNvSpPr>
            <a:spLocks noGrp="1"/>
          </p:cNvSpPr>
          <p:nvPr>
            <p:ph type="pic" idx="2"/>
          </p:nvPr>
        </p:nvSpPr>
        <p:spPr>
          <a:xfrm>
            <a:off x="0" y="0"/>
            <a:ext cx="9144000" cy="5143500"/>
          </a:xfrm>
          <a:prstGeom prst="rect">
            <a:avLst/>
          </a:prstGeom>
          <a:solidFill>
            <a:schemeClr val="lt2"/>
          </a:solidFill>
          <a:ln>
            <a:noFill/>
          </a:ln>
        </p:spPr>
      </p:sp>
      <p:sp>
        <p:nvSpPr>
          <p:cNvPr id="3853" name="Google Shape;3853;p226"/>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lvl="0" indent="-228600" algn="l">
              <a:lnSpc>
                <a:spcPct val="90000"/>
              </a:lnSpc>
              <a:spcBef>
                <a:spcPts val="0"/>
              </a:spcBef>
              <a:spcAft>
                <a:spcPts val="0"/>
              </a:spcAft>
              <a:buClr>
                <a:schemeClr val="lt1"/>
              </a:buClr>
              <a:buSzPts val="2000"/>
              <a:buFont typeface="Arial"/>
              <a:buNone/>
              <a:defRPr sz="20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200"/>
              <a:buFont typeface="Arial"/>
              <a:buNone/>
              <a:defRPr sz="12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200"/>
              <a:buFont typeface="Arial"/>
              <a:buNone/>
              <a:defRPr sz="12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200"/>
              <a:buFont typeface="Arial"/>
              <a:buNone/>
              <a:defRPr sz="12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200"/>
              <a:buFont typeface="Arial"/>
              <a:buNone/>
              <a:defRPr sz="12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854" name="Google Shape;3854;p226"/>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55" name="Google Shape;3855;p226"/>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56" name="Google Shape;3856;p226"/>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57" name="Google Shape;3857;p226"/>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3858"/>
        <p:cNvGrpSpPr/>
        <p:nvPr/>
      </p:nvGrpSpPr>
      <p:grpSpPr>
        <a:xfrm>
          <a:off x="0" y="0"/>
          <a:ext cx="0" cy="0"/>
          <a:chOff x="0" y="0"/>
          <a:chExt cx="0" cy="0"/>
        </a:xfrm>
      </p:grpSpPr>
      <p:sp>
        <p:nvSpPr>
          <p:cNvPr id="3859" name="Google Shape;3859;p227"/>
          <p:cNvSpPr>
            <a:spLocks noGrp="1"/>
          </p:cNvSpPr>
          <p:nvPr>
            <p:ph type="pic" idx="2"/>
          </p:nvPr>
        </p:nvSpPr>
        <p:spPr>
          <a:xfrm>
            <a:off x="4572000" y="0"/>
            <a:ext cx="4572000" cy="5143500"/>
          </a:xfrm>
          <a:prstGeom prst="rect">
            <a:avLst/>
          </a:prstGeom>
          <a:solidFill>
            <a:schemeClr val="lt2"/>
          </a:solidFill>
          <a:ln>
            <a:noFill/>
          </a:ln>
        </p:spPr>
      </p:sp>
      <p:sp>
        <p:nvSpPr>
          <p:cNvPr id="3860" name="Google Shape;3860;p227"/>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200"/>
              <a:buFont typeface="Arial"/>
              <a:buNone/>
              <a:defRPr sz="1200" b="1">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861" name="Google Shape;3861;p227"/>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62" name="Google Shape;3862;p22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63" name="Google Shape;3863;p227"/>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64" name="Google Shape;3864;p22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3865"/>
        <p:cNvGrpSpPr/>
        <p:nvPr/>
      </p:nvGrpSpPr>
      <p:grpSpPr>
        <a:xfrm>
          <a:off x="0" y="0"/>
          <a:ext cx="0" cy="0"/>
          <a:chOff x="0" y="0"/>
          <a:chExt cx="0" cy="0"/>
        </a:xfrm>
      </p:grpSpPr>
      <p:sp>
        <p:nvSpPr>
          <p:cNvPr id="3866" name="Google Shape;3866;p228"/>
          <p:cNvSpPr>
            <a:spLocks noGrp="1"/>
          </p:cNvSpPr>
          <p:nvPr>
            <p:ph type="pic" idx="2"/>
          </p:nvPr>
        </p:nvSpPr>
        <p:spPr>
          <a:xfrm>
            <a:off x="4572000" y="0"/>
            <a:ext cx="4572000" cy="5143500"/>
          </a:xfrm>
          <a:prstGeom prst="rect">
            <a:avLst/>
          </a:prstGeom>
          <a:solidFill>
            <a:schemeClr val="lt2"/>
          </a:solidFill>
          <a:ln>
            <a:noFill/>
          </a:ln>
        </p:spPr>
      </p:sp>
      <p:sp>
        <p:nvSpPr>
          <p:cNvPr id="3867" name="Google Shape;3867;p228"/>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2900"/>
              <a:buNone/>
              <a:defRPr sz="2900" b="0">
                <a:solidFill>
                  <a:schemeClr val="dk1"/>
                </a:solidFill>
                <a:latin typeface="Georgia"/>
                <a:ea typeface="Georgia"/>
                <a:cs typeface="Georgia"/>
                <a:sym typeface="Georgia"/>
              </a:defRPr>
            </a:lvl1pPr>
            <a:lvl2pPr marL="914400" lvl="1" indent="-228600" algn="l">
              <a:lnSpc>
                <a:spcPct val="100000"/>
              </a:lnSpc>
              <a:spcBef>
                <a:spcPts val="2300"/>
              </a:spcBef>
              <a:spcAft>
                <a:spcPts val="0"/>
              </a:spcAft>
              <a:buClr>
                <a:schemeClr val="dk1"/>
              </a:buClr>
              <a:buSzPts val="1200"/>
              <a:buFont typeface="Arial"/>
              <a:buNone/>
              <a:defRPr sz="1200" b="1"/>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0"/>
              </a:spcBef>
              <a:spcAft>
                <a:spcPts val="0"/>
              </a:spcAft>
              <a:buClr>
                <a:schemeClr val="dk1"/>
              </a:buClr>
              <a:buSzPts val="1200"/>
              <a:buFont typeface="Arial"/>
              <a:buNone/>
              <a:defRPr sz="1200"/>
            </a:lvl4pPr>
            <a:lvl5pPr marL="2286000" lvl="4" indent="-228600" algn="l">
              <a:lnSpc>
                <a:spcPct val="100000"/>
              </a:lnSpc>
              <a:spcBef>
                <a:spcPts val="0"/>
              </a:spcBef>
              <a:spcAft>
                <a:spcPts val="0"/>
              </a:spcAft>
              <a:buClr>
                <a:schemeClr val="dk1"/>
              </a:buClr>
              <a:buSzPts val="1200"/>
              <a:buFont typeface="Arial"/>
              <a:buNone/>
              <a:defRPr sz="1200"/>
            </a:lvl5pPr>
            <a:lvl6pPr marL="2743200" lvl="5" indent="-228600" algn="l">
              <a:lnSpc>
                <a:spcPct val="100000"/>
              </a:lnSpc>
              <a:spcBef>
                <a:spcPts val="0"/>
              </a:spcBef>
              <a:spcAft>
                <a:spcPts val="0"/>
              </a:spcAft>
              <a:buClr>
                <a:schemeClr val="dk1"/>
              </a:buClr>
              <a:buSzPts val="1200"/>
              <a:buFont typeface="Arial"/>
              <a:buNone/>
              <a:defRPr sz="1200"/>
            </a:lvl6pPr>
            <a:lvl7pPr marL="3200400" lvl="6" indent="-228600" algn="l">
              <a:lnSpc>
                <a:spcPct val="100000"/>
              </a:lnSpc>
              <a:spcBef>
                <a:spcPts val="0"/>
              </a:spcBef>
              <a:spcAft>
                <a:spcPts val="0"/>
              </a:spcAft>
              <a:buClr>
                <a:schemeClr val="dk1"/>
              </a:buClr>
              <a:buSzPts val="1200"/>
              <a:buFont typeface="Arial"/>
              <a:buNone/>
              <a:defRPr sz="1200"/>
            </a:lvl7pPr>
            <a:lvl8pPr marL="3657600" lvl="7" indent="-228600" algn="l">
              <a:lnSpc>
                <a:spcPct val="100000"/>
              </a:lnSpc>
              <a:spcBef>
                <a:spcPts val="0"/>
              </a:spcBef>
              <a:spcAft>
                <a:spcPts val="0"/>
              </a:spcAft>
              <a:buClr>
                <a:schemeClr val="dk1"/>
              </a:buClr>
              <a:buSzPts val="1200"/>
              <a:buFont typeface="Arial"/>
              <a:buNone/>
              <a:defRPr sz="1200"/>
            </a:lvl8pPr>
            <a:lvl9pPr marL="4114800" lvl="8" indent="-228600" algn="l">
              <a:lnSpc>
                <a:spcPct val="100000"/>
              </a:lnSpc>
              <a:spcBef>
                <a:spcPts val="0"/>
              </a:spcBef>
              <a:spcAft>
                <a:spcPts val="0"/>
              </a:spcAft>
              <a:buClr>
                <a:schemeClr val="dk1"/>
              </a:buClr>
              <a:buSzPts val="1200"/>
              <a:buFont typeface="Arial"/>
              <a:buNone/>
              <a:defRPr sz="1200"/>
            </a:lvl9pPr>
          </a:lstStyle>
          <a:p>
            <a:endParaRPr/>
          </a:p>
        </p:txBody>
      </p:sp>
      <p:sp>
        <p:nvSpPr>
          <p:cNvPr id="3868" name="Google Shape;3868;p228"/>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69" name="Google Shape;3869;p228"/>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70" name="Google Shape;3870;p228"/>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71" name="Google Shape;3871;p22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872"/>
        <p:cNvGrpSpPr/>
        <p:nvPr/>
      </p:nvGrpSpPr>
      <p:grpSpPr>
        <a:xfrm>
          <a:off x="0" y="0"/>
          <a:ext cx="0" cy="0"/>
          <a:chOff x="0" y="0"/>
          <a:chExt cx="0" cy="0"/>
        </a:xfrm>
      </p:grpSpPr>
      <p:sp>
        <p:nvSpPr>
          <p:cNvPr id="3873" name="Google Shape;3873;p229"/>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dk1"/>
              </a:buClr>
              <a:buSzPts val="2900"/>
              <a:buNone/>
              <a:defRPr sz="2900" b="0">
                <a:solidFill>
                  <a:schemeClr val="dk1"/>
                </a:solidFill>
                <a:latin typeface="Georgia"/>
                <a:ea typeface="Georgia"/>
                <a:cs typeface="Georgia"/>
                <a:sym typeface="Georgia"/>
              </a:defRPr>
            </a:lvl1pPr>
            <a:lvl2pPr marL="914400" lvl="1" indent="-228600" algn="l">
              <a:lnSpc>
                <a:spcPct val="100000"/>
              </a:lnSpc>
              <a:spcBef>
                <a:spcPts val="2300"/>
              </a:spcBef>
              <a:spcAft>
                <a:spcPts val="0"/>
              </a:spcAft>
              <a:buClr>
                <a:schemeClr val="dk1"/>
              </a:buClr>
              <a:buSzPts val="1200"/>
              <a:buFont typeface="Arial"/>
              <a:buNone/>
              <a:defRPr sz="1200" b="1"/>
            </a:lvl2pPr>
            <a:lvl3pPr marL="1371600" lvl="2" indent="-228600" algn="l">
              <a:lnSpc>
                <a:spcPct val="100000"/>
              </a:lnSpc>
              <a:spcBef>
                <a:spcPts val="0"/>
              </a:spcBef>
              <a:spcAft>
                <a:spcPts val="0"/>
              </a:spcAft>
              <a:buClr>
                <a:schemeClr val="dk1"/>
              </a:buClr>
              <a:buSzPts val="1200"/>
              <a:buFont typeface="Arial"/>
              <a:buNone/>
              <a:defRPr sz="1200"/>
            </a:lvl3pPr>
            <a:lvl4pPr marL="1828800" lvl="3" indent="-228600" algn="l">
              <a:lnSpc>
                <a:spcPct val="100000"/>
              </a:lnSpc>
              <a:spcBef>
                <a:spcPts val="0"/>
              </a:spcBef>
              <a:spcAft>
                <a:spcPts val="0"/>
              </a:spcAft>
              <a:buClr>
                <a:schemeClr val="dk1"/>
              </a:buClr>
              <a:buSzPts val="1200"/>
              <a:buFont typeface="Arial"/>
              <a:buNone/>
              <a:defRPr sz="1200"/>
            </a:lvl4pPr>
            <a:lvl5pPr marL="2286000" lvl="4" indent="-228600" algn="l">
              <a:lnSpc>
                <a:spcPct val="100000"/>
              </a:lnSpc>
              <a:spcBef>
                <a:spcPts val="0"/>
              </a:spcBef>
              <a:spcAft>
                <a:spcPts val="0"/>
              </a:spcAft>
              <a:buClr>
                <a:schemeClr val="dk1"/>
              </a:buClr>
              <a:buSzPts val="1200"/>
              <a:buFont typeface="Arial"/>
              <a:buNone/>
              <a:defRPr sz="1200"/>
            </a:lvl5pPr>
            <a:lvl6pPr marL="2743200" lvl="5" indent="-228600" algn="l">
              <a:lnSpc>
                <a:spcPct val="100000"/>
              </a:lnSpc>
              <a:spcBef>
                <a:spcPts val="0"/>
              </a:spcBef>
              <a:spcAft>
                <a:spcPts val="0"/>
              </a:spcAft>
              <a:buClr>
                <a:schemeClr val="dk1"/>
              </a:buClr>
              <a:buSzPts val="1200"/>
              <a:buFont typeface="Arial"/>
              <a:buNone/>
              <a:defRPr sz="1200"/>
            </a:lvl6pPr>
            <a:lvl7pPr marL="3200400" lvl="6" indent="-228600" algn="l">
              <a:lnSpc>
                <a:spcPct val="100000"/>
              </a:lnSpc>
              <a:spcBef>
                <a:spcPts val="0"/>
              </a:spcBef>
              <a:spcAft>
                <a:spcPts val="0"/>
              </a:spcAft>
              <a:buClr>
                <a:schemeClr val="dk1"/>
              </a:buClr>
              <a:buSzPts val="1200"/>
              <a:buFont typeface="Arial"/>
              <a:buNone/>
              <a:defRPr sz="1200"/>
            </a:lvl7pPr>
            <a:lvl8pPr marL="3657600" lvl="7" indent="-228600" algn="l">
              <a:lnSpc>
                <a:spcPct val="100000"/>
              </a:lnSpc>
              <a:spcBef>
                <a:spcPts val="0"/>
              </a:spcBef>
              <a:spcAft>
                <a:spcPts val="0"/>
              </a:spcAft>
              <a:buClr>
                <a:schemeClr val="dk1"/>
              </a:buClr>
              <a:buSzPts val="1200"/>
              <a:buFont typeface="Arial"/>
              <a:buNone/>
              <a:defRPr sz="1200"/>
            </a:lvl8pPr>
            <a:lvl9pPr marL="4114800" lvl="8" indent="-228600" algn="l">
              <a:lnSpc>
                <a:spcPct val="100000"/>
              </a:lnSpc>
              <a:spcBef>
                <a:spcPts val="0"/>
              </a:spcBef>
              <a:spcAft>
                <a:spcPts val="0"/>
              </a:spcAft>
              <a:buClr>
                <a:schemeClr val="dk1"/>
              </a:buClr>
              <a:buSzPts val="1200"/>
              <a:buFont typeface="Arial"/>
              <a:buNone/>
              <a:defRPr sz="1200"/>
            </a:lvl9pPr>
          </a:lstStyle>
          <a:p>
            <a:endParaRPr/>
          </a:p>
        </p:txBody>
      </p:sp>
      <p:sp>
        <p:nvSpPr>
          <p:cNvPr id="3874" name="Google Shape;3874;p229"/>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75" name="Google Shape;3875;p229"/>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76" name="Google Shape;3876;p229"/>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877" name="Google Shape;3877;p22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3878"/>
        <p:cNvGrpSpPr/>
        <p:nvPr/>
      </p:nvGrpSpPr>
      <p:grpSpPr>
        <a:xfrm>
          <a:off x="0" y="0"/>
          <a:ext cx="0" cy="0"/>
          <a:chOff x="0" y="0"/>
          <a:chExt cx="0" cy="0"/>
        </a:xfrm>
      </p:grpSpPr>
      <p:sp>
        <p:nvSpPr>
          <p:cNvPr id="3879" name="Google Shape;3879;p230"/>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200"/>
              <a:buFont typeface="Arial"/>
              <a:buNone/>
              <a:defRPr sz="1200" b="1">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880" name="Google Shape;3880;p230"/>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1" name="Google Shape;3881;p23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82" name="Google Shape;3882;p230"/>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83" name="Google Shape;3883;p23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3884"/>
        <p:cNvGrpSpPr/>
        <p:nvPr/>
      </p:nvGrpSpPr>
      <p:grpSpPr>
        <a:xfrm>
          <a:off x="0" y="0"/>
          <a:ext cx="0" cy="0"/>
          <a:chOff x="0" y="0"/>
          <a:chExt cx="0" cy="0"/>
        </a:xfrm>
      </p:grpSpPr>
      <p:sp>
        <p:nvSpPr>
          <p:cNvPr id="3885" name="Google Shape;3885;p231"/>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200"/>
              <a:buFont typeface="Arial"/>
              <a:buNone/>
              <a:defRPr sz="1200" b="1">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886" name="Google Shape;3886;p231"/>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7" name="Google Shape;3887;p231"/>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88" name="Google Shape;3888;p231"/>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89" name="Google Shape;3889;p23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3890"/>
        <p:cNvGrpSpPr/>
        <p:nvPr/>
      </p:nvGrpSpPr>
      <p:grpSpPr>
        <a:xfrm>
          <a:off x="0" y="0"/>
          <a:ext cx="0" cy="0"/>
          <a:chOff x="0" y="0"/>
          <a:chExt cx="0" cy="0"/>
        </a:xfrm>
      </p:grpSpPr>
      <p:sp>
        <p:nvSpPr>
          <p:cNvPr id="3891" name="Google Shape;3891;p232"/>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200"/>
              <a:buFont typeface="Arial"/>
              <a:buNone/>
              <a:defRPr sz="1200" b="1">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892" name="Google Shape;3892;p232"/>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93" name="Google Shape;3893;p232"/>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94" name="Google Shape;3894;p232"/>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895" name="Google Shape;3895;p23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383"/>
        <p:cNvGrpSpPr/>
        <p:nvPr/>
      </p:nvGrpSpPr>
      <p:grpSpPr>
        <a:xfrm>
          <a:off x="0" y="0"/>
          <a:ext cx="0" cy="0"/>
          <a:chOff x="0" y="0"/>
          <a:chExt cx="0" cy="0"/>
        </a:xfrm>
      </p:grpSpPr>
      <p:sp>
        <p:nvSpPr>
          <p:cNvPr id="384" name="Google Shape;384;p24"/>
          <p:cNvSpPr/>
          <p:nvPr/>
        </p:nvSpPr>
        <p:spPr>
          <a:xfrm>
            <a:off x="0" y="0"/>
            <a:ext cx="70560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85" name="Google Shape;385;p24"/>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386" name="Google Shape;386;p24"/>
          <p:cNvSpPr>
            <a:spLocks noGrp="1"/>
          </p:cNvSpPr>
          <p:nvPr>
            <p:ph type="pic" idx="2"/>
          </p:nvPr>
        </p:nvSpPr>
        <p:spPr>
          <a:xfrm>
            <a:off x="7056120" y="0"/>
            <a:ext cx="2088000" cy="5143500"/>
          </a:xfrm>
          <a:prstGeom prst="rect">
            <a:avLst/>
          </a:prstGeom>
          <a:solidFill>
            <a:srgbClr val="DEDEDE"/>
          </a:solidFill>
          <a:ln>
            <a:noFill/>
          </a:ln>
        </p:spPr>
      </p:sp>
      <p:sp>
        <p:nvSpPr>
          <p:cNvPr id="387" name="Google Shape;387;p24"/>
          <p:cNvSpPr txBox="1">
            <a:spLocks noGrp="1"/>
          </p:cNvSpPr>
          <p:nvPr>
            <p:ph type="ctrTitle"/>
          </p:nvPr>
        </p:nvSpPr>
        <p:spPr>
          <a:xfrm>
            <a:off x="332184" y="1091956"/>
            <a:ext cx="5649600" cy="1541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2700"/>
              <a:buFont typeface="Georgia"/>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3896"/>
        <p:cNvGrpSpPr/>
        <p:nvPr/>
      </p:nvGrpSpPr>
      <p:grpSpPr>
        <a:xfrm>
          <a:off x="0" y="0"/>
          <a:ext cx="0" cy="0"/>
          <a:chOff x="0" y="0"/>
          <a:chExt cx="0" cy="0"/>
        </a:xfrm>
      </p:grpSpPr>
      <p:sp>
        <p:nvSpPr>
          <p:cNvPr id="3897" name="Google Shape;3897;p233"/>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200"/>
              <a:buFont typeface="Arial"/>
              <a:buNone/>
              <a:defRPr sz="1200" b="1">
                <a:solidFill>
                  <a:schemeClr val="lt1"/>
                </a:solidFill>
              </a:defRPr>
            </a:lvl2pPr>
            <a:lvl3pPr marL="1371600" lvl="2" indent="-228600" algn="l">
              <a:lnSpc>
                <a:spcPct val="100000"/>
              </a:lnSpc>
              <a:spcBef>
                <a:spcPts val="0"/>
              </a:spcBef>
              <a:spcAft>
                <a:spcPts val="0"/>
              </a:spcAft>
              <a:buClr>
                <a:schemeClr val="lt1"/>
              </a:buClr>
              <a:buSzPts val="1200"/>
              <a:buFont typeface="Arial"/>
              <a:buNone/>
              <a:defRPr sz="1200">
                <a:solidFill>
                  <a:schemeClr val="lt1"/>
                </a:solidFill>
              </a:defRPr>
            </a:lvl3pPr>
            <a:lvl4pPr marL="1828800" lvl="3" indent="-228600" algn="l">
              <a:lnSpc>
                <a:spcPct val="100000"/>
              </a:lnSpc>
              <a:spcBef>
                <a:spcPts val="0"/>
              </a:spcBef>
              <a:spcAft>
                <a:spcPts val="0"/>
              </a:spcAft>
              <a:buClr>
                <a:schemeClr val="lt1"/>
              </a:buClr>
              <a:buSzPts val="1200"/>
              <a:buFont typeface="Arial"/>
              <a:buNone/>
              <a:defRPr sz="1200">
                <a:solidFill>
                  <a:schemeClr val="lt1"/>
                </a:solidFill>
              </a:defRPr>
            </a:lvl4pPr>
            <a:lvl5pPr marL="2286000" lvl="4" indent="-228600" algn="l">
              <a:lnSpc>
                <a:spcPct val="100000"/>
              </a:lnSpc>
              <a:spcBef>
                <a:spcPts val="0"/>
              </a:spcBef>
              <a:spcAft>
                <a:spcPts val="0"/>
              </a:spcAft>
              <a:buClr>
                <a:schemeClr val="lt1"/>
              </a:buClr>
              <a:buSzPts val="1200"/>
              <a:buFont typeface="Arial"/>
              <a:buNone/>
              <a:defRPr sz="1200">
                <a:solidFill>
                  <a:schemeClr val="lt1"/>
                </a:solidFill>
              </a:defRPr>
            </a:lvl5pPr>
            <a:lvl6pPr marL="2743200" lvl="5" indent="-228600" algn="l">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3898" name="Google Shape;3898;p233"/>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99" name="Google Shape;3899;p23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900" name="Google Shape;3900;p233"/>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Arial"/>
                <a:ea typeface="Arial"/>
                <a:cs typeface="Arial"/>
                <a:sym typeface="Arial"/>
              </a:defRPr>
            </a:lvl9pPr>
          </a:lstStyle>
          <a:p>
            <a:endParaRPr/>
          </a:p>
        </p:txBody>
      </p:sp>
      <p:sp>
        <p:nvSpPr>
          <p:cNvPr id="3901" name="Google Shape;3901;p23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Agenda">
  <p:cSld name="1_Agenda">
    <p:spTree>
      <p:nvGrpSpPr>
        <p:cNvPr id="1" name="Shape 3902"/>
        <p:cNvGrpSpPr/>
        <p:nvPr/>
      </p:nvGrpSpPr>
      <p:grpSpPr>
        <a:xfrm>
          <a:off x="0" y="0"/>
          <a:ext cx="0" cy="0"/>
          <a:chOff x="0" y="0"/>
          <a:chExt cx="0" cy="0"/>
        </a:xfrm>
      </p:grpSpPr>
      <p:sp>
        <p:nvSpPr>
          <p:cNvPr id="3903" name="Google Shape;3903;p23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800"/>
              <a:buNone/>
              <a:defRPr sz="1400"/>
            </a:lvl2pPr>
            <a:lvl3pPr lvl="2" algn="l">
              <a:lnSpc>
                <a:spcPct val="100000"/>
              </a:lnSpc>
              <a:spcBef>
                <a:spcPts val="0"/>
              </a:spcBef>
              <a:spcAft>
                <a:spcPts val="0"/>
              </a:spcAft>
              <a:buSzPts val="800"/>
              <a:buNone/>
              <a:defRPr sz="1400"/>
            </a:lvl3pPr>
            <a:lvl4pPr lvl="3" algn="l">
              <a:lnSpc>
                <a:spcPct val="100000"/>
              </a:lnSpc>
              <a:spcBef>
                <a:spcPts val="0"/>
              </a:spcBef>
              <a:spcAft>
                <a:spcPts val="0"/>
              </a:spcAft>
              <a:buSzPts val="800"/>
              <a:buNone/>
              <a:defRPr sz="1400"/>
            </a:lvl4pPr>
            <a:lvl5pPr lvl="4" algn="l">
              <a:lnSpc>
                <a:spcPct val="100000"/>
              </a:lnSpc>
              <a:spcBef>
                <a:spcPts val="0"/>
              </a:spcBef>
              <a:spcAft>
                <a:spcPts val="0"/>
              </a:spcAft>
              <a:buSzPts val="800"/>
              <a:buNone/>
              <a:defRPr sz="1400"/>
            </a:lvl5pPr>
            <a:lvl6pPr lvl="5" algn="l">
              <a:lnSpc>
                <a:spcPct val="100000"/>
              </a:lnSpc>
              <a:spcBef>
                <a:spcPts val="0"/>
              </a:spcBef>
              <a:spcAft>
                <a:spcPts val="0"/>
              </a:spcAft>
              <a:buSzPts val="800"/>
              <a:buNone/>
              <a:defRPr sz="1400"/>
            </a:lvl6pPr>
            <a:lvl7pPr lvl="6" algn="l">
              <a:lnSpc>
                <a:spcPct val="100000"/>
              </a:lnSpc>
              <a:spcBef>
                <a:spcPts val="0"/>
              </a:spcBef>
              <a:spcAft>
                <a:spcPts val="0"/>
              </a:spcAft>
              <a:buSzPts val="800"/>
              <a:buNone/>
              <a:defRPr sz="1400"/>
            </a:lvl7pPr>
            <a:lvl8pPr lvl="7" algn="l">
              <a:lnSpc>
                <a:spcPct val="100000"/>
              </a:lnSpc>
              <a:spcBef>
                <a:spcPts val="0"/>
              </a:spcBef>
              <a:spcAft>
                <a:spcPts val="0"/>
              </a:spcAft>
              <a:buSzPts val="800"/>
              <a:buNone/>
              <a:defRPr sz="1400"/>
            </a:lvl8pPr>
            <a:lvl9pPr lvl="8" algn="l">
              <a:lnSpc>
                <a:spcPct val="100000"/>
              </a:lnSpc>
              <a:spcBef>
                <a:spcPts val="0"/>
              </a:spcBef>
              <a:spcAft>
                <a:spcPts val="0"/>
              </a:spcAft>
              <a:buSzPts val="800"/>
              <a:buNone/>
              <a:defRPr sz="1400"/>
            </a:lvl9pPr>
          </a:lstStyle>
          <a:p>
            <a:endParaRPr/>
          </a:p>
        </p:txBody>
      </p:sp>
      <p:sp>
        <p:nvSpPr>
          <p:cNvPr id="3904" name="Google Shape;3904;p23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905" name="Google Shape;3905;p23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3906" name="Google Shape;3906;p23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Blank No Footer 1">
  <p:cSld name="Blank No Footer 1">
    <p:spTree>
      <p:nvGrpSpPr>
        <p:cNvPr id="1" name="Shape 3907"/>
        <p:cNvGrpSpPr/>
        <p:nvPr/>
      </p:nvGrpSpPr>
      <p:grpSpPr>
        <a:xfrm>
          <a:off x="0" y="0"/>
          <a:ext cx="0" cy="0"/>
          <a:chOff x="0" y="0"/>
          <a:chExt cx="0" cy="0"/>
        </a:xfrm>
      </p:grpSpPr>
      <p:sp>
        <p:nvSpPr>
          <p:cNvPr id="3908" name="Google Shape;3908;p235"/>
          <p:cNvSpPr txBox="1"/>
          <p:nvPr/>
        </p:nvSpPr>
        <p:spPr>
          <a:xfrm>
            <a:off x="6163867" y="4869180"/>
            <a:ext cx="2647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500"/>
              <a:buFont typeface="Arial"/>
              <a:buNone/>
            </a:pPr>
            <a:fld id="{00000000-1234-1234-1234-123412341234}" type="slidenum">
              <a:rPr lang="en" sz="600" b="0" i="0" u="none" strike="noStrike" cap="none">
                <a:solidFill>
                  <a:schemeClr val="dk1"/>
                </a:solidFill>
                <a:latin typeface="Arial"/>
                <a:ea typeface="Arial"/>
                <a:cs typeface="Arial"/>
                <a:sym typeface="Arial"/>
              </a:rPr>
              <a:t>‹#›</a:t>
            </a:fld>
            <a:endParaRPr sz="600" b="0" i="0" u="none" strike="noStrike" cap="none">
              <a:solidFill>
                <a:schemeClr val="dk1"/>
              </a:solidFill>
              <a:latin typeface="Arial"/>
              <a:ea typeface="Arial"/>
              <a:cs typeface="Arial"/>
              <a:sym typeface="Arial"/>
            </a:endParaRPr>
          </a:p>
        </p:txBody>
      </p:sp>
      <p:sp>
        <p:nvSpPr>
          <p:cNvPr id="3909" name="Google Shape;3909;p235"/>
          <p:cNvSpPr txBox="1"/>
          <p:nvPr/>
        </p:nvSpPr>
        <p:spPr>
          <a:xfrm>
            <a:off x="332157" y="4734394"/>
            <a:ext cx="5831700" cy="10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endParaRPr sz="600" b="0" i="0" u="none" strike="noStrike" cap="none">
              <a:solidFill>
                <a:schemeClr val="dk1"/>
              </a:solidFill>
              <a:latin typeface="Arial"/>
              <a:ea typeface="Arial"/>
              <a:cs typeface="Arial"/>
              <a:sym typeface="Arial"/>
            </a:endParaRPr>
          </a:p>
        </p:txBody>
      </p:sp>
      <p:sp>
        <p:nvSpPr>
          <p:cNvPr id="3910" name="Google Shape;3910;p235"/>
          <p:cNvSpPr txBox="1"/>
          <p:nvPr/>
        </p:nvSpPr>
        <p:spPr>
          <a:xfrm>
            <a:off x="332185" y="4869180"/>
            <a:ext cx="41052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500"/>
              <a:buFont typeface="Arial"/>
              <a:buNone/>
            </a:pPr>
            <a:r>
              <a:rPr lang="en" sz="600" b="0" i="0" u="none" strike="noStrike" cap="none">
                <a:solidFill>
                  <a:srgbClr val="000000"/>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
        <p:nvSpPr>
          <p:cNvPr id="3911" name="Google Shape;3911;p235"/>
          <p:cNvSpPr txBox="1">
            <a:spLocks noGrp="1"/>
          </p:cNvSpPr>
          <p:nvPr>
            <p:ph type="body" idx="1"/>
          </p:nvPr>
        </p:nvSpPr>
        <p:spPr>
          <a:xfrm>
            <a:off x="332156" y="4756988"/>
            <a:ext cx="5563800" cy="96900"/>
          </a:xfrm>
          <a:prstGeom prst="rect">
            <a:avLst/>
          </a:prstGeom>
          <a:noFill/>
          <a:ln>
            <a:noFill/>
          </a:ln>
        </p:spPr>
        <p:txBody>
          <a:bodyPr spcFirstLastPara="1" wrap="square" lIns="0" tIns="0" rIns="0" bIns="0" anchor="b" anchorCtr="0">
            <a:noAutofit/>
          </a:bodyPr>
          <a:lstStyle>
            <a:lvl1pPr marL="457200" lvl="0" indent="-260350" algn="l">
              <a:lnSpc>
                <a:spcPct val="100000"/>
              </a:lnSpc>
              <a:spcBef>
                <a:spcPts val="0"/>
              </a:spcBef>
              <a:spcAft>
                <a:spcPts val="0"/>
              </a:spcAft>
              <a:buClr>
                <a:schemeClr val="accent1"/>
              </a:buClr>
              <a:buSzPts val="500"/>
              <a:buChar char="•"/>
              <a:defRPr sz="600"/>
            </a:lvl1pPr>
            <a:lvl2pPr marL="914400" lvl="1" indent="-260350" algn="l">
              <a:lnSpc>
                <a:spcPct val="100000"/>
              </a:lnSpc>
              <a:spcBef>
                <a:spcPts val="0"/>
              </a:spcBef>
              <a:spcAft>
                <a:spcPts val="0"/>
              </a:spcAft>
              <a:buClr>
                <a:schemeClr val="dk1"/>
              </a:buClr>
              <a:buSzPts val="500"/>
              <a:buChar char="–"/>
              <a:defRPr sz="600"/>
            </a:lvl2pPr>
            <a:lvl3pPr marL="1371600" lvl="2" indent="-260350" algn="l">
              <a:lnSpc>
                <a:spcPct val="100000"/>
              </a:lnSpc>
              <a:spcBef>
                <a:spcPts val="0"/>
              </a:spcBef>
              <a:spcAft>
                <a:spcPts val="0"/>
              </a:spcAft>
              <a:buClr>
                <a:schemeClr val="dk1"/>
              </a:buClr>
              <a:buSzPts val="500"/>
              <a:buChar char="•"/>
              <a:defRPr sz="600"/>
            </a:lvl3pPr>
            <a:lvl4pPr marL="1828800" lvl="3" indent="-260350" algn="l">
              <a:lnSpc>
                <a:spcPct val="100000"/>
              </a:lnSpc>
              <a:spcBef>
                <a:spcPts val="0"/>
              </a:spcBef>
              <a:spcAft>
                <a:spcPts val="0"/>
              </a:spcAft>
              <a:buClr>
                <a:schemeClr val="dk1"/>
              </a:buClr>
              <a:buSzPts val="500"/>
              <a:buChar char="–"/>
              <a:defRPr sz="600"/>
            </a:lvl4pPr>
            <a:lvl5pPr marL="2286000" lvl="4" indent="-260350" algn="l">
              <a:lnSpc>
                <a:spcPct val="100000"/>
              </a:lnSpc>
              <a:spcBef>
                <a:spcPts val="0"/>
              </a:spcBef>
              <a:spcAft>
                <a:spcPts val="0"/>
              </a:spcAft>
              <a:buClr>
                <a:schemeClr val="dk1"/>
              </a:buClr>
              <a:buSzPts val="500"/>
              <a:buChar char="•"/>
              <a:defRPr sz="600"/>
            </a:lvl5pPr>
            <a:lvl6pPr marL="2743200" lvl="5" indent="-260350" algn="l">
              <a:lnSpc>
                <a:spcPct val="100000"/>
              </a:lnSpc>
              <a:spcBef>
                <a:spcPts val="0"/>
              </a:spcBef>
              <a:spcAft>
                <a:spcPts val="0"/>
              </a:spcAft>
              <a:buClr>
                <a:schemeClr val="dk1"/>
              </a:buClr>
              <a:buSzPts val="500"/>
              <a:buChar char="–"/>
              <a:defRPr sz="600"/>
            </a:lvl6pPr>
            <a:lvl7pPr marL="3200400" lvl="6" indent="-260350" algn="l">
              <a:lnSpc>
                <a:spcPct val="100000"/>
              </a:lnSpc>
              <a:spcBef>
                <a:spcPts val="0"/>
              </a:spcBef>
              <a:spcAft>
                <a:spcPts val="0"/>
              </a:spcAft>
              <a:buClr>
                <a:schemeClr val="dk1"/>
              </a:buClr>
              <a:buSzPts val="500"/>
              <a:buChar char="•"/>
              <a:defRPr sz="600"/>
            </a:lvl7pPr>
            <a:lvl8pPr marL="3657600" lvl="7" indent="-260350" algn="l">
              <a:lnSpc>
                <a:spcPct val="100000"/>
              </a:lnSpc>
              <a:spcBef>
                <a:spcPts val="0"/>
              </a:spcBef>
              <a:spcAft>
                <a:spcPts val="0"/>
              </a:spcAft>
              <a:buClr>
                <a:schemeClr val="dk1"/>
              </a:buClr>
              <a:buSzPts val="500"/>
              <a:buChar char="–"/>
              <a:defRPr sz="600"/>
            </a:lvl8pPr>
            <a:lvl9pPr marL="4114800" lvl="8" indent="-260350" algn="l">
              <a:lnSpc>
                <a:spcPct val="100000"/>
              </a:lnSpc>
              <a:spcBef>
                <a:spcPts val="0"/>
              </a:spcBef>
              <a:spcAft>
                <a:spcPts val="0"/>
              </a:spcAft>
              <a:buClr>
                <a:schemeClr val="dk1"/>
              </a:buClr>
              <a:buSzPts val="500"/>
              <a:buChar char="•"/>
              <a:defRPr sz="600"/>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16"/>
        <p:cNvGrpSpPr/>
        <p:nvPr/>
      </p:nvGrpSpPr>
      <p:grpSpPr>
        <a:xfrm>
          <a:off x="0" y="0"/>
          <a:ext cx="0" cy="0"/>
          <a:chOff x="0" y="0"/>
          <a:chExt cx="0" cy="0"/>
        </a:xfrm>
      </p:grpSpPr>
      <p:sp>
        <p:nvSpPr>
          <p:cNvPr id="3917" name="Google Shape;3917;p23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1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18" name="Google Shape;3918;p237"/>
          <p:cNvSpPr txBox="1">
            <a:spLocks noGrp="1"/>
          </p:cNvSpPr>
          <p:nvPr>
            <p:ph type="sldNum" idx="12"/>
          </p:nvPr>
        </p:nvSpPr>
        <p:spPr>
          <a:xfrm>
            <a:off x="332192" y="4842480"/>
            <a:ext cx="2648100" cy="1029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9pPr>
          </a:lstStyle>
          <a:p>
            <a:pPr marL="0" lvl="0" indent="0" algn="l" rtl="0">
              <a:spcBef>
                <a:spcPts val="0"/>
              </a:spcBef>
              <a:spcAft>
                <a:spcPts val="0"/>
              </a:spcAft>
              <a:buNone/>
            </a:pPr>
            <a:r>
              <a:rPr lang="en"/>
              <a:t>PwC | World in 2030 for GLT</a:t>
            </a:r>
            <a:endParaRPr/>
          </a:p>
        </p:txBody>
      </p:sp>
      <p:sp>
        <p:nvSpPr>
          <p:cNvPr id="3919" name="Google Shape;3919;p237"/>
          <p:cNvSpPr txBox="1">
            <a:spLocks noGrp="1"/>
          </p:cNvSpPr>
          <p:nvPr>
            <p:ph type="sldNum" idx="2"/>
          </p:nvPr>
        </p:nvSpPr>
        <p:spPr>
          <a:xfrm>
            <a:off x="6163867" y="48424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20" name="Google Shape;3920;p237"/>
          <p:cNvSpPr txBox="1"/>
          <p:nvPr/>
        </p:nvSpPr>
        <p:spPr>
          <a:xfrm>
            <a:off x="7406622" y="4910300"/>
            <a:ext cx="21009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accent3"/>
                </a:solidFill>
                <a:latin typeface="Arial"/>
                <a:ea typeface="Arial"/>
                <a:cs typeface="Arial"/>
                <a:sym typeface="Arial"/>
              </a:rPr>
              <a:t>Internal use only - no external distribution </a:t>
            </a:r>
            <a:endParaRPr sz="700" b="0" i="0" u="none" strike="noStrike" cap="none">
              <a:solidFill>
                <a:schemeClr val="accent3"/>
              </a:solidFill>
              <a:latin typeface="Arial"/>
              <a:ea typeface="Arial"/>
              <a:cs typeface="Arial"/>
              <a:sym typeface="Aria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921"/>
        <p:cNvGrpSpPr/>
        <p:nvPr/>
      </p:nvGrpSpPr>
      <p:grpSpPr>
        <a:xfrm>
          <a:off x="0" y="0"/>
          <a:ext cx="0" cy="0"/>
          <a:chOff x="0" y="0"/>
          <a:chExt cx="0" cy="0"/>
        </a:xfrm>
      </p:grpSpPr>
      <p:sp>
        <p:nvSpPr>
          <p:cNvPr id="3922" name="Google Shape;3922;p238"/>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3" name="Google Shape;3923;p238"/>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4" name="Google Shape;3924;p238"/>
          <p:cNvSpPr/>
          <p:nvPr/>
        </p:nvSpPr>
        <p:spPr>
          <a:xfrm>
            <a:off x="6072188"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5" name="Google Shape;3925;p238"/>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26" name="Google Shape;3926;p238"/>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3927" name="Google Shape;3927;p238"/>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3928"/>
        <p:cNvGrpSpPr/>
        <p:nvPr/>
      </p:nvGrpSpPr>
      <p:grpSpPr>
        <a:xfrm>
          <a:off x="0" y="0"/>
          <a:ext cx="0" cy="0"/>
          <a:chOff x="0" y="0"/>
          <a:chExt cx="0" cy="0"/>
        </a:xfrm>
      </p:grpSpPr>
      <p:sp>
        <p:nvSpPr>
          <p:cNvPr id="3929" name="Google Shape;3929;p239"/>
          <p:cNvSpPr/>
          <p:nvPr/>
        </p:nvSpPr>
        <p:spPr>
          <a:xfrm>
            <a:off x="0" y="0"/>
            <a:ext cx="60723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0" name="Google Shape;3930;p239"/>
          <p:cNvSpPr/>
          <p:nvPr/>
        </p:nvSpPr>
        <p:spPr>
          <a:xfrm>
            <a:off x="0" y="2571750"/>
            <a:ext cx="60723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1" name="Google Shape;3931;p239"/>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2" name="Google Shape;3932;p239"/>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33" name="Google Shape;3933;p239"/>
          <p:cNvSpPr txBox="1">
            <a:spLocks noGrp="1"/>
          </p:cNvSpPr>
          <p:nvPr>
            <p:ph type="subTitle" idx="1"/>
          </p:nvPr>
        </p:nvSpPr>
        <p:spPr>
          <a:xfrm>
            <a:off x="332185" y="2811780"/>
            <a:ext cx="41082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3934" name="Google Shape;3934;p239"/>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3935"/>
        <p:cNvGrpSpPr/>
        <p:nvPr/>
      </p:nvGrpSpPr>
      <p:grpSpPr>
        <a:xfrm>
          <a:off x="0" y="0"/>
          <a:ext cx="0" cy="0"/>
          <a:chOff x="0" y="0"/>
          <a:chExt cx="0" cy="0"/>
        </a:xfrm>
      </p:grpSpPr>
      <p:sp>
        <p:nvSpPr>
          <p:cNvPr id="3936" name="Google Shape;3936;p240"/>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7" name="Google Shape;3937;p240"/>
          <p:cNvSpPr/>
          <p:nvPr/>
        </p:nvSpPr>
        <p:spPr>
          <a:xfrm>
            <a:off x="0" y="2571750"/>
            <a:ext cx="60723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3938" name="Google Shape;3938;p240"/>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9" name="Google Shape;3939;p240"/>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40" name="Google Shape;3940;p240"/>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3941" name="Google Shape;3941;p240"/>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3942"/>
        <p:cNvGrpSpPr/>
        <p:nvPr/>
      </p:nvGrpSpPr>
      <p:grpSpPr>
        <a:xfrm>
          <a:off x="0" y="0"/>
          <a:ext cx="0" cy="0"/>
          <a:chOff x="0" y="0"/>
          <a:chExt cx="0" cy="0"/>
        </a:xfrm>
      </p:grpSpPr>
      <p:sp>
        <p:nvSpPr>
          <p:cNvPr id="3943" name="Google Shape;3943;p241"/>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44" name="Google Shape;3944;p241"/>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3945" name="Google Shape;3945;p241"/>
          <p:cNvPicPr preferRelativeResize="0"/>
          <p:nvPr/>
        </p:nvPicPr>
        <p:blipFill rotWithShape="1">
          <a:blip r:embed="rId2">
            <a:alphaModFix/>
          </a:blip>
          <a:srcRect/>
          <a:stretch/>
        </p:blipFill>
        <p:spPr>
          <a:xfrm>
            <a:off x="138854" y="3998214"/>
            <a:ext cx="1227583" cy="1013388"/>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3946"/>
        <p:cNvGrpSpPr/>
        <p:nvPr/>
      </p:nvGrpSpPr>
      <p:grpSpPr>
        <a:xfrm>
          <a:off x="0" y="0"/>
          <a:ext cx="0" cy="0"/>
          <a:chOff x="0" y="0"/>
          <a:chExt cx="0" cy="0"/>
        </a:xfrm>
      </p:grpSpPr>
      <p:sp>
        <p:nvSpPr>
          <p:cNvPr id="3947" name="Google Shape;3947;p242"/>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48" name="Google Shape;3948;p242"/>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3949" name="Google Shape;3949;p242"/>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3950"/>
        <p:cNvGrpSpPr/>
        <p:nvPr/>
      </p:nvGrpSpPr>
      <p:grpSpPr>
        <a:xfrm>
          <a:off x="0" y="0"/>
          <a:ext cx="0" cy="0"/>
          <a:chOff x="0" y="0"/>
          <a:chExt cx="0" cy="0"/>
        </a:xfrm>
      </p:grpSpPr>
      <p:sp>
        <p:nvSpPr>
          <p:cNvPr id="3951" name="Google Shape;3951;p243"/>
          <p:cNvSpPr/>
          <p:nvPr/>
        </p:nvSpPr>
        <p:spPr>
          <a:xfrm>
            <a:off x="4572000" y="0"/>
            <a:ext cx="45720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952" name="Google Shape;3952;p243"/>
          <p:cNvSpPr/>
          <p:nvPr/>
        </p:nvSpPr>
        <p:spPr>
          <a:xfrm>
            <a:off x="0" y="0"/>
            <a:ext cx="45720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53" name="Google Shape;3953;p243"/>
          <p:cNvSpPr/>
          <p:nvPr/>
        </p:nvSpPr>
        <p:spPr>
          <a:xfrm>
            <a:off x="0" y="3431859"/>
            <a:ext cx="45720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54" name="Google Shape;3954;p243"/>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55" name="Google Shape;3955;p243"/>
          <p:cNvSpPr txBox="1">
            <a:spLocks noGrp="1"/>
          </p:cNvSpPr>
          <p:nvPr>
            <p:ph type="subTitle" idx="1"/>
          </p:nvPr>
        </p:nvSpPr>
        <p:spPr>
          <a:xfrm>
            <a:off x="332185" y="3826196"/>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3956" name="Google Shape;3956;p243"/>
          <p:cNvPicPr preferRelativeResize="0"/>
          <p:nvPr/>
        </p:nvPicPr>
        <p:blipFill rotWithShape="1">
          <a:blip r:embed="rId2">
            <a:alphaModFix/>
          </a:blip>
          <a:srcRect/>
          <a:stretch/>
        </p:blipFill>
        <p:spPr>
          <a:xfrm>
            <a:off x="7753303" y="3998214"/>
            <a:ext cx="1227583" cy="1013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88"/>
        <p:cNvGrpSpPr/>
        <p:nvPr/>
      </p:nvGrpSpPr>
      <p:grpSpPr>
        <a:xfrm>
          <a:off x="0" y="0"/>
          <a:ext cx="0" cy="0"/>
          <a:chOff x="0" y="0"/>
          <a:chExt cx="0" cy="0"/>
        </a:xfrm>
      </p:grpSpPr>
      <p:sp>
        <p:nvSpPr>
          <p:cNvPr id="389" name="Google Shape;389;p25"/>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0" name="Google Shape;390;p25"/>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1" name="Google Shape;391;p25"/>
          <p:cNvSpPr/>
          <p:nvPr/>
        </p:nvSpPr>
        <p:spPr>
          <a:xfrm>
            <a:off x="6072188"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 name="Google Shape;392;p25"/>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3" name="Google Shape;393;p25"/>
          <p:cNvSpPr txBox="1">
            <a:spLocks noGrp="1"/>
          </p:cNvSpPr>
          <p:nvPr>
            <p:ph type="subTitle" idx="1"/>
          </p:nvPr>
        </p:nvSpPr>
        <p:spPr>
          <a:xfrm>
            <a:off x="332186"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394" name="Google Shape;394;p25"/>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957"/>
        <p:cNvGrpSpPr/>
        <p:nvPr/>
      </p:nvGrpSpPr>
      <p:grpSpPr>
        <a:xfrm>
          <a:off x="0" y="0"/>
          <a:ext cx="0" cy="0"/>
          <a:chOff x="0" y="0"/>
          <a:chExt cx="0" cy="0"/>
        </a:xfrm>
      </p:grpSpPr>
      <p:sp>
        <p:nvSpPr>
          <p:cNvPr id="3958" name="Google Shape;3958;p244"/>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959" name="Google Shape;3959;p244"/>
          <p:cNvSpPr/>
          <p:nvPr/>
        </p:nvSpPr>
        <p:spPr>
          <a:xfrm>
            <a:off x="0" y="0"/>
            <a:ext cx="45720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60" name="Google Shape;3960;p244"/>
          <p:cNvSpPr/>
          <p:nvPr/>
        </p:nvSpPr>
        <p:spPr>
          <a:xfrm>
            <a:off x="0" y="2571750"/>
            <a:ext cx="45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61" name="Google Shape;3961;p244"/>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62" name="Google Shape;3962;p244"/>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3963" name="Google Shape;3963;p244"/>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3964"/>
        <p:cNvGrpSpPr/>
        <p:nvPr/>
      </p:nvGrpSpPr>
      <p:grpSpPr>
        <a:xfrm>
          <a:off x="0" y="0"/>
          <a:ext cx="0" cy="0"/>
          <a:chOff x="0" y="0"/>
          <a:chExt cx="0" cy="0"/>
        </a:xfrm>
      </p:grpSpPr>
      <p:grpSp>
        <p:nvGrpSpPr>
          <p:cNvPr id="3965" name="Google Shape;3965;p245"/>
          <p:cNvGrpSpPr/>
          <p:nvPr/>
        </p:nvGrpSpPr>
        <p:grpSpPr>
          <a:xfrm>
            <a:off x="-1" y="-1"/>
            <a:ext cx="9143920" cy="5143482"/>
            <a:chOff x="-1" y="-1"/>
            <a:chExt cx="12191893" cy="6857975"/>
          </a:xfrm>
        </p:grpSpPr>
        <p:grpSp>
          <p:nvGrpSpPr>
            <p:cNvPr id="3966" name="Google Shape;3966;p245"/>
            <p:cNvGrpSpPr/>
            <p:nvPr/>
          </p:nvGrpSpPr>
          <p:grpSpPr>
            <a:xfrm>
              <a:off x="-1" y="-1"/>
              <a:ext cx="12191893" cy="6857975"/>
              <a:chOff x="152400" y="152400"/>
              <a:chExt cx="12196772" cy="6862779"/>
            </a:xfrm>
          </p:grpSpPr>
          <p:sp>
            <p:nvSpPr>
              <p:cNvPr id="3967" name="Google Shape;3967;p245"/>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68" name="Google Shape;3968;p245"/>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3969" name="Google Shape;3969;p245"/>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3970" name="Google Shape;3970;p245"/>
          <p:cNvSpPr txBox="1">
            <a:spLocks noGrp="1"/>
          </p:cNvSpPr>
          <p:nvPr>
            <p:ph type="subTitle" idx="1"/>
          </p:nvPr>
        </p:nvSpPr>
        <p:spPr>
          <a:xfrm>
            <a:off x="332185" y="2785205"/>
            <a:ext cx="4105500" cy="444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3971" name="Google Shape;3971;p245"/>
          <p:cNvSpPr txBox="1">
            <a:spLocks noGrp="1"/>
          </p:cNvSpPr>
          <p:nvPr>
            <p:ph type="ctrTitle"/>
          </p:nvPr>
        </p:nvSpPr>
        <p:spPr>
          <a:xfrm>
            <a:off x="332185" y="321467"/>
            <a:ext cx="5563800" cy="1509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3972"/>
        <p:cNvGrpSpPr/>
        <p:nvPr/>
      </p:nvGrpSpPr>
      <p:grpSpPr>
        <a:xfrm>
          <a:off x="0" y="0"/>
          <a:ext cx="0" cy="0"/>
          <a:chOff x="0" y="0"/>
          <a:chExt cx="0" cy="0"/>
        </a:xfrm>
      </p:grpSpPr>
      <p:grpSp>
        <p:nvGrpSpPr>
          <p:cNvPr id="3973" name="Google Shape;3973;p246"/>
          <p:cNvGrpSpPr/>
          <p:nvPr/>
        </p:nvGrpSpPr>
        <p:grpSpPr>
          <a:xfrm>
            <a:off x="0" y="0"/>
            <a:ext cx="9144000" cy="5143500"/>
            <a:chOff x="0" y="0"/>
            <a:chExt cx="12192000" cy="6858000"/>
          </a:xfrm>
        </p:grpSpPr>
        <p:sp>
          <p:nvSpPr>
            <p:cNvPr id="3974" name="Google Shape;3974;p246"/>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75" name="Google Shape;3975;p246"/>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3976" name="Google Shape;3976;p246"/>
          <p:cNvSpPr txBox="1">
            <a:spLocks noGrp="1"/>
          </p:cNvSpPr>
          <p:nvPr>
            <p:ph type="subTitle" idx="1"/>
          </p:nvPr>
        </p:nvSpPr>
        <p:spPr>
          <a:xfrm>
            <a:off x="332185" y="2785205"/>
            <a:ext cx="41055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977" name="Google Shape;3977;p246"/>
          <p:cNvSpPr txBox="1">
            <a:spLocks noGrp="1"/>
          </p:cNvSpPr>
          <p:nvPr>
            <p:ph type="ctrTitle"/>
          </p:nvPr>
        </p:nvSpPr>
        <p:spPr>
          <a:xfrm>
            <a:off x="332184" y="321467"/>
            <a:ext cx="5563800" cy="1509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3978"/>
        <p:cNvGrpSpPr/>
        <p:nvPr/>
      </p:nvGrpSpPr>
      <p:grpSpPr>
        <a:xfrm>
          <a:off x="0" y="0"/>
          <a:ext cx="0" cy="0"/>
          <a:chOff x="0" y="0"/>
          <a:chExt cx="0" cy="0"/>
        </a:xfrm>
      </p:grpSpPr>
      <p:sp>
        <p:nvSpPr>
          <p:cNvPr id="3979" name="Google Shape;3979;p247"/>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3980" name="Google Shape;3980;p247"/>
          <p:cNvGrpSpPr/>
          <p:nvPr/>
        </p:nvGrpSpPr>
        <p:grpSpPr>
          <a:xfrm>
            <a:off x="0" y="0"/>
            <a:ext cx="9144000" cy="5143500"/>
            <a:chOff x="0" y="0"/>
            <a:chExt cx="12192000" cy="6858000"/>
          </a:xfrm>
        </p:grpSpPr>
        <p:sp>
          <p:nvSpPr>
            <p:cNvPr id="3981" name="Google Shape;3981;p247"/>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82" name="Google Shape;3982;p24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3983" name="Google Shape;3983;p247"/>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84" name="Google Shape;3984;p247"/>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3985"/>
        <p:cNvGrpSpPr/>
        <p:nvPr/>
      </p:nvGrpSpPr>
      <p:grpSpPr>
        <a:xfrm>
          <a:off x="0" y="0"/>
          <a:ext cx="0" cy="0"/>
          <a:chOff x="0" y="0"/>
          <a:chExt cx="0" cy="0"/>
        </a:xfrm>
      </p:grpSpPr>
      <p:sp>
        <p:nvSpPr>
          <p:cNvPr id="3986" name="Google Shape;3986;p248"/>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3987" name="Google Shape;3987;p248"/>
          <p:cNvGrpSpPr/>
          <p:nvPr/>
        </p:nvGrpSpPr>
        <p:grpSpPr>
          <a:xfrm>
            <a:off x="0" y="0"/>
            <a:ext cx="9144000" cy="5143500"/>
            <a:chOff x="0" y="0"/>
            <a:chExt cx="12192000" cy="6858000"/>
          </a:xfrm>
        </p:grpSpPr>
        <p:sp>
          <p:nvSpPr>
            <p:cNvPr id="3988" name="Google Shape;3988;p24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89" name="Google Shape;3989;p24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3990" name="Google Shape;3990;p248"/>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91" name="Google Shape;3991;p248"/>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3992"/>
        <p:cNvGrpSpPr/>
        <p:nvPr/>
      </p:nvGrpSpPr>
      <p:grpSpPr>
        <a:xfrm>
          <a:off x="0" y="0"/>
          <a:ext cx="0" cy="0"/>
          <a:chOff x="0" y="0"/>
          <a:chExt cx="0" cy="0"/>
        </a:xfrm>
      </p:grpSpPr>
      <p:grpSp>
        <p:nvGrpSpPr>
          <p:cNvPr id="3993" name="Google Shape;3993;p249"/>
          <p:cNvGrpSpPr/>
          <p:nvPr/>
        </p:nvGrpSpPr>
        <p:grpSpPr>
          <a:xfrm>
            <a:off x="0" y="0"/>
            <a:ext cx="6685577" cy="5143501"/>
            <a:chOff x="0" y="0"/>
            <a:chExt cx="8914102" cy="6858001"/>
          </a:xfrm>
        </p:grpSpPr>
        <p:sp>
          <p:nvSpPr>
            <p:cNvPr id="3994" name="Google Shape;3994;p24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95" name="Google Shape;3995;p24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3996" name="Google Shape;3996;p249"/>
          <p:cNvSpPr txBox="1">
            <a:spLocks noGrp="1"/>
          </p:cNvSpPr>
          <p:nvPr>
            <p:ph type="ctrTitle"/>
          </p:nvPr>
        </p:nvSpPr>
        <p:spPr>
          <a:xfrm>
            <a:off x="332185" y="752708"/>
            <a:ext cx="3944100" cy="18192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997" name="Google Shape;3997;p249"/>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3998"/>
        <p:cNvGrpSpPr/>
        <p:nvPr/>
      </p:nvGrpSpPr>
      <p:grpSpPr>
        <a:xfrm>
          <a:off x="0" y="0"/>
          <a:ext cx="0" cy="0"/>
          <a:chOff x="0" y="0"/>
          <a:chExt cx="0" cy="0"/>
        </a:xfrm>
      </p:grpSpPr>
      <p:grpSp>
        <p:nvGrpSpPr>
          <p:cNvPr id="3999" name="Google Shape;3999;p250"/>
          <p:cNvGrpSpPr/>
          <p:nvPr/>
        </p:nvGrpSpPr>
        <p:grpSpPr>
          <a:xfrm>
            <a:off x="0" y="0"/>
            <a:ext cx="6685577" cy="5143501"/>
            <a:chOff x="0" y="0"/>
            <a:chExt cx="8914102" cy="6858001"/>
          </a:xfrm>
        </p:grpSpPr>
        <p:sp>
          <p:nvSpPr>
            <p:cNvPr id="4000" name="Google Shape;4000;p25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01" name="Google Shape;4001;p25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002" name="Google Shape;4002;p250"/>
          <p:cNvSpPr txBox="1">
            <a:spLocks noGrp="1"/>
          </p:cNvSpPr>
          <p:nvPr>
            <p:ph type="ctrTitle"/>
          </p:nvPr>
        </p:nvSpPr>
        <p:spPr>
          <a:xfrm>
            <a:off x="332185" y="752708"/>
            <a:ext cx="3944100" cy="18192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03" name="Google Shape;4003;p250"/>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4004"/>
        <p:cNvGrpSpPr/>
        <p:nvPr/>
      </p:nvGrpSpPr>
      <p:grpSpPr>
        <a:xfrm>
          <a:off x="0" y="0"/>
          <a:ext cx="0" cy="0"/>
          <a:chOff x="0" y="0"/>
          <a:chExt cx="0" cy="0"/>
        </a:xfrm>
      </p:grpSpPr>
      <p:grpSp>
        <p:nvGrpSpPr>
          <p:cNvPr id="4005" name="Google Shape;4005;p251"/>
          <p:cNvGrpSpPr/>
          <p:nvPr/>
        </p:nvGrpSpPr>
        <p:grpSpPr>
          <a:xfrm>
            <a:off x="0" y="0"/>
            <a:ext cx="6685577" cy="5143501"/>
            <a:chOff x="0" y="0"/>
            <a:chExt cx="8914102" cy="6858001"/>
          </a:xfrm>
        </p:grpSpPr>
        <p:sp>
          <p:nvSpPr>
            <p:cNvPr id="4006" name="Google Shape;4006;p25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07" name="Google Shape;4007;p25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008" name="Google Shape;4008;p251"/>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09" name="Google Shape;4009;p251"/>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4010"/>
        <p:cNvGrpSpPr/>
        <p:nvPr/>
      </p:nvGrpSpPr>
      <p:grpSpPr>
        <a:xfrm>
          <a:off x="0" y="0"/>
          <a:ext cx="0" cy="0"/>
          <a:chOff x="0" y="0"/>
          <a:chExt cx="0" cy="0"/>
        </a:xfrm>
      </p:grpSpPr>
      <p:sp>
        <p:nvSpPr>
          <p:cNvPr id="4011" name="Google Shape;4011;p252"/>
          <p:cNvSpPr/>
          <p:nvPr/>
        </p:nvSpPr>
        <p:spPr>
          <a:xfrm>
            <a:off x="4000500" y="0"/>
            <a:ext cx="51435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012" name="Google Shape;4012;p252"/>
          <p:cNvSpPr txBox="1">
            <a:spLocks noGrp="1"/>
          </p:cNvSpPr>
          <p:nvPr>
            <p:ph type="ctrTitle"/>
          </p:nvPr>
        </p:nvSpPr>
        <p:spPr>
          <a:xfrm>
            <a:off x="332185" y="563166"/>
            <a:ext cx="3506400" cy="2008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13" name="Google Shape;4013;p252"/>
          <p:cNvSpPr txBox="1">
            <a:spLocks noGrp="1"/>
          </p:cNvSpPr>
          <p:nvPr>
            <p:ph type="subTitle" idx="1"/>
          </p:nvPr>
        </p:nvSpPr>
        <p:spPr>
          <a:xfrm>
            <a:off x="332185" y="2969514"/>
            <a:ext cx="350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014" name="Google Shape;4014;p252"/>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15" name="Google Shape;4015;p252"/>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4016" name="Google Shape;4016;p252"/>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017"/>
        <p:cNvGrpSpPr/>
        <p:nvPr/>
      </p:nvGrpSpPr>
      <p:grpSpPr>
        <a:xfrm>
          <a:off x="0" y="0"/>
          <a:ext cx="0" cy="0"/>
          <a:chOff x="0" y="0"/>
          <a:chExt cx="0" cy="0"/>
        </a:xfrm>
      </p:grpSpPr>
      <p:sp>
        <p:nvSpPr>
          <p:cNvPr id="4018" name="Google Shape;4018;p25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19" name="Google Shape;4019;p25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395"/>
        <p:cNvGrpSpPr/>
        <p:nvPr/>
      </p:nvGrpSpPr>
      <p:grpSpPr>
        <a:xfrm>
          <a:off x="0" y="0"/>
          <a:ext cx="0" cy="0"/>
          <a:chOff x="0" y="0"/>
          <a:chExt cx="0" cy="0"/>
        </a:xfrm>
      </p:grpSpPr>
      <p:sp>
        <p:nvSpPr>
          <p:cNvPr id="396" name="Google Shape;396;p26"/>
          <p:cNvSpPr/>
          <p:nvPr/>
        </p:nvSpPr>
        <p:spPr>
          <a:xfrm>
            <a:off x="0" y="0"/>
            <a:ext cx="60723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7" name="Google Shape;397;p26"/>
          <p:cNvSpPr/>
          <p:nvPr/>
        </p:nvSpPr>
        <p:spPr>
          <a:xfrm>
            <a:off x="0" y="2571750"/>
            <a:ext cx="60723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8" name="Google Shape;398;p26"/>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9" name="Google Shape;399;p26"/>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0" name="Google Shape;400;p26"/>
          <p:cNvSpPr txBox="1">
            <a:spLocks noGrp="1"/>
          </p:cNvSpPr>
          <p:nvPr>
            <p:ph type="subTitle" idx="1"/>
          </p:nvPr>
        </p:nvSpPr>
        <p:spPr>
          <a:xfrm>
            <a:off x="332186"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401" name="Google Shape;401;p26"/>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4020"/>
        <p:cNvGrpSpPr/>
        <p:nvPr/>
      </p:nvGrpSpPr>
      <p:grpSpPr>
        <a:xfrm>
          <a:off x="0" y="0"/>
          <a:ext cx="0" cy="0"/>
          <a:chOff x="0" y="0"/>
          <a:chExt cx="0" cy="0"/>
        </a:xfrm>
      </p:grpSpPr>
      <p:sp>
        <p:nvSpPr>
          <p:cNvPr id="4021" name="Google Shape;4021;p254"/>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22" name="Google Shape;4022;p254"/>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4023"/>
        <p:cNvGrpSpPr/>
        <p:nvPr/>
      </p:nvGrpSpPr>
      <p:grpSpPr>
        <a:xfrm>
          <a:off x="0" y="0"/>
          <a:ext cx="0" cy="0"/>
          <a:chOff x="0" y="0"/>
          <a:chExt cx="0" cy="0"/>
        </a:xfrm>
      </p:grpSpPr>
      <p:sp>
        <p:nvSpPr>
          <p:cNvPr id="4024" name="Google Shape;4024;p255"/>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25" name="Google Shape;4025;p255"/>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4026"/>
        <p:cNvGrpSpPr/>
        <p:nvPr/>
      </p:nvGrpSpPr>
      <p:grpSpPr>
        <a:xfrm>
          <a:off x="0" y="0"/>
          <a:ext cx="0" cy="0"/>
          <a:chOff x="0" y="0"/>
          <a:chExt cx="0" cy="0"/>
        </a:xfrm>
      </p:grpSpPr>
      <p:sp>
        <p:nvSpPr>
          <p:cNvPr id="4027" name="Google Shape;4027;p256"/>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28" name="Google Shape;4028;p256"/>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4029"/>
        <p:cNvGrpSpPr/>
        <p:nvPr/>
      </p:nvGrpSpPr>
      <p:grpSpPr>
        <a:xfrm>
          <a:off x="0" y="0"/>
          <a:ext cx="0" cy="0"/>
          <a:chOff x="0" y="0"/>
          <a:chExt cx="0" cy="0"/>
        </a:xfrm>
      </p:grpSpPr>
      <p:sp>
        <p:nvSpPr>
          <p:cNvPr id="4030" name="Google Shape;4030;p257"/>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4031"/>
        <p:cNvGrpSpPr/>
        <p:nvPr/>
      </p:nvGrpSpPr>
      <p:grpSpPr>
        <a:xfrm>
          <a:off x="0" y="0"/>
          <a:ext cx="0" cy="0"/>
          <a:chOff x="0" y="0"/>
          <a:chExt cx="0" cy="0"/>
        </a:xfrm>
      </p:grpSpPr>
      <p:sp>
        <p:nvSpPr>
          <p:cNvPr id="4032" name="Google Shape;4032;p258"/>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4033"/>
        <p:cNvGrpSpPr/>
        <p:nvPr/>
      </p:nvGrpSpPr>
      <p:grpSpPr>
        <a:xfrm>
          <a:off x="0" y="0"/>
          <a:ext cx="0" cy="0"/>
          <a:chOff x="0" y="0"/>
          <a:chExt cx="0" cy="0"/>
        </a:xfrm>
      </p:grpSpPr>
      <p:sp>
        <p:nvSpPr>
          <p:cNvPr id="4034" name="Google Shape;4034;p259"/>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4035"/>
        <p:cNvGrpSpPr/>
        <p:nvPr/>
      </p:nvGrpSpPr>
      <p:grpSpPr>
        <a:xfrm>
          <a:off x="0" y="0"/>
          <a:ext cx="0" cy="0"/>
          <a:chOff x="0" y="0"/>
          <a:chExt cx="0" cy="0"/>
        </a:xfrm>
      </p:grpSpPr>
      <p:sp>
        <p:nvSpPr>
          <p:cNvPr id="4036" name="Google Shape;4036;p260"/>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marR="0" lvl="0" indent="-228600" algn="l">
              <a:lnSpc>
                <a:spcPct val="90000"/>
              </a:lnSpc>
              <a:spcBef>
                <a:spcPts val="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037" name="Google Shape;4037;p260"/>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38" name="Google Shape;4038;p26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4039"/>
        <p:cNvGrpSpPr/>
        <p:nvPr/>
      </p:nvGrpSpPr>
      <p:grpSpPr>
        <a:xfrm>
          <a:off x="0" y="0"/>
          <a:ext cx="0" cy="0"/>
          <a:chOff x="0" y="0"/>
          <a:chExt cx="0" cy="0"/>
        </a:xfrm>
      </p:grpSpPr>
      <p:sp>
        <p:nvSpPr>
          <p:cNvPr id="4040" name="Google Shape;4040;p261"/>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041" name="Google Shape;4041;p261"/>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042" name="Google Shape;4042;p261"/>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43" name="Google Shape;4043;p26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44" name="Google Shape;4044;p261"/>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4045"/>
        <p:cNvGrpSpPr/>
        <p:nvPr/>
      </p:nvGrpSpPr>
      <p:grpSpPr>
        <a:xfrm>
          <a:off x="0" y="0"/>
          <a:ext cx="0" cy="0"/>
          <a:chOff x="0" y="0"/>
          <a:chExt cx="0" cy="0"/>
        </a:xfrm>
      </p:grpSpPr>
      <p:sp>
        <p:nvSpPr>
          <p:cNvPr id="4046" name="Google Shape;4046;p262"/>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047" name="Google Shape;4047;p262"/>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048" name="Google Shape;4048;p262"/>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49" name="Google Shape;4049;p26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4050"/>
        <p:cNvGrpSpPr/>
        <p:nvPr/>
      </p:nvGrpSpPr>
      <p:grpSpPr>
        <a:xfrm>
          <a:off x="0" y="0"/>
          <a:ext cx="0" cy="0"/>
          <a:chOff x="0" y="0"/>
          <a:chExt cx="0" cy="0"/>
        </a:xfrm>
      </p:grpSpPr>
      <p:sp>
        <p:nvSpPr>
          <p:cNvPr id="4051" name="Google Shape;4051;p263"/>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052" name="Google Shape;4052;p263"/>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53" name="Google Shape;4053;p26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54" name="Google Shape;4054;p263"/>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402"/>
        <p:cNvGrpSpPr/>
        <p:nvPr/>
      </p:nvGrpSpPr>
      <p:grpSpPr>
        <a:xfrm>
          <a:off x="0" y="0"/>
          <a:ext cx="0" cy="0"/>
          <a:chOff x="0" y="0"/>
          <a:chExt cx="0" cy="0"/>
        </a:xfrm>
      </p:grpSpPr>
      <p:sp>
        <p:nvSpPr>
          <p:cNvPr id="403" name="Google Shape;403;p27"/>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4" name="Google Shape;404;p27"/>
          <p:cNvSpPr/>
          <p:nvPr/>
        </p:nvSpPr>
        <p:spPr>
          <a:xfrm>
            <a:off x="0" y="2571750"/>
            <a:ext cx="60723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405" name="Google Shape;405;p27"/>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6" name="Google Shape;406;p27"/>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7" name="Google Shape;407;p27"/>
          <p:cNvSpPr txBox="1">
            <a:spLocks noGrp="1"/>
          </p:cNvSpPr>
          <p:nvPr>
            <p:ph type="subTitle" idx="1"/>
          </p:nvPr>
        </p:nvSpPr>
        <p:spPr>
          <a:xfrm>
            <a:off x="332186"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408" name="Google Shape;408;p27"/>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4055"/>
        <p:cNvGrpSpPr/>
        <p:nvPr/>
      </p:nvGrpSpPr>
      <p:grpSpPr>
        <a:xfrm>
          <a:off x="0" y="0"/>
          <a:ext cx="0" cy="0"/>
          <a:chOff x="0" y="0"/>
          <a:chExt cx="0" cy="0"/>
        </a:xfrm>
      </p:grpSpPr>
      <p:sp>
        <p:nvSpPr>
          <p:cNvPr id="4056" name="Google Shape;4056;p264"/>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057" name="Google Shape;4057;p264"/>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58" name="Google Shape;4058;p26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59" name="Google Shape;4059;p264"/>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4060"/>
        <p:cNvGrpSpPr/>
        <p:nvPr/>
      </p:nvGrpSpPr>
      <p:grpSpPr>
        <a:xfrm>
          <a:off x="0" y="0"/>
          <a:ext cx="0" cy="0"/>
          <a:chOff x="0" y="0"/>
          <a:chExt cx="0" cy="0"/>
        </a:xfrm>
      </p:grpSpPr>
      <p:sp>
        <p:nvSpPr>
          <p:cNvPr id="4061" name="Google Shape;4061;p265"/>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062" name="Google Shape;4062;p265"/>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63" name="Google Shape;4063;p26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64" name="Google Shape;4064;p265"/>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4065"/>
        <p:cNvGrpSpPr/>
        <p:nvPr/>
      </p:nvGrpSpPr>
      <p:grpSpPr>
        <a:xfrm>
          <a:off x="0" y="0"/>
          <a:ext cx="0" cy="0"/>
          <a:chOff x="0" y="0"/>
          <a:chExt cx="0" cy="0"/>
        </a:xfrm>
      </p:grpSpPr>
      <p:sp>
        <p:nvSpPr>
          <p:cNvPr id="4066" name="Google Shape;4066;p266"/>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067" name="Google Shape;4067;p266"/>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68" name="Google Shape;4068;p26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69" name="Google Shape;4069;p266"/>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4070"/>
        <p:cNvGrpSpPr/>
        <p:nvPr/>
      </p:nvGrpSpPr>
      <p:grpSpPr>
        <a:xfrm>
          <a:off x="0" y="0"/>
          <a:ext cx="0" cy="0"/>
          <a:chOff x="0" y="0"/>
          <a:chExt cx="0" cy="0"/>
        </a:xfrm>
      </p:grpSpPr>
      <p:sp>
        <p:nvSpPr>
          <p:cNvPr id="4071" name="Google Shape;4071;p267"/>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072" name="Google Shape;4072;p267"/>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73" name="Google Shape;4073;p26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74"/>
        <p:cNvGrpSpPr/>
        <p:nvPr/>
      </p:nvGrpSpPr>
      <p:grpSpPr>
        <a:xfrm>
          <a:off x="0" y="0"/>
          <a:ext cx="0" cy="0"/>
          <a:chOff x="0" y="0"/>
          <a:chExt cx="0" cy="0"/>
        </a:xfrm>
      </p:grpSpPr>
      <p:sp>
        <p:nvSpPr>
          <p:cNvPr id="4075" name="Google Shape;4075;p26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76" name="Google Shape;4076;p268"/>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77" name="Google Shape;4077;p26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4078"/>
        <p:cNvGrpSpPr/>
        <p:nvPr/>
      </p:nvGrpSpPr>
      <p:grpSpPr>
        <a:xfrm>
          <a:off x="0" y="0"/>
          <a:ext cx="0" cy="0"/>
          <a:chOff x="0" y="0"/>
          <a:chExt cx="0" cy="0"/>
        </a:xfrm>
      </p:grpSpPr>
      <p:sp>
        <p:nvSpPr>
          <p:cNvPr id="4079" name="Google Shape;4079;p269"/>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80" name="Google Shape;4080;p269"/>
          <p:cNvSpPr txBox="1">
            <a:spLocks noGrp="1"/>
          </p:cNvSpPr>
          <p:nvPr>
            <p:ph type="body" idx="1"/>
          </p:nvPr>
        </p:nvSpPr>
        <p:spPr>
          <a:xfrm>
            <a:off x="332185" y="1577579"/>
            <a:ext cx="55638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81" name="Google Shape;4081;p26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82" name="Google Shape;4082;p269"/>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4083"/>
        <p:cNvGrpSpPr/>
        <p:nvPr/>
      </p:nvGrpSpPr>
      <p:grpSpPr>
        <a:xfrm>
          <a:off x="0" y="0"/>
          <a:ext cx="0" cy="0"/>
          <a:chOff x="0" y="0"/>
          <a:chExt cx="0" cy="0"/>
        </a:xfrm>
      </p:grpSpPr>
      <p:sp>
        <p:nvSpPr>
          <p:cNvPr id="4084" name="Google Shape;4084;p270"/>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85" name="Google Shape;4085;p270"/>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86" name="Google Shape;4086;p27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87"/>
        <p:cNvGrpSpPr/>
        <p:nvPr/>
      </p:nvGrpSpPr>
      <p:grpSpPr>
        <a:xfrm>
          <a:off x="0" y="0"/>
          <a:ext cx="0" cy="0"/>
          <a:chOff x="0" y="0"/>
          <a:chExt cx="0" cy="0"/>
        </a:xfrm>
      </p:grpSpPr>
      <p:sp>
        <p:nvSpPr>
          <p:cNvPr id="4088" name="Google Shape;4088;p271"/>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89" name="Google Shape;4089;p271"/>
          <p:cNvSpPr txBox="1">
            <a:spLocks noGrp="1"/>
          </p:cNvSpPr>
          <p:nvPr>
            <p:ph type="body" idx="2"/>
          </p:nvPr>
        </p:nvSpPr>
        <p:spPr>
          <a:xfrm>
            <a:off x="4706541" y="1577579"/>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90" name="Google Shape;4090;p271"/>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91" name="Google Shape;4091;p27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092"/>
        <p:cNvGrpSpPr/>
        <p:nvPr/>
      </p:nvGrpSpPr>
      <p:grpSpPr>
        <a:xfrm>
          <a:off x="0" y="0"/>
          <a:ext cx="0" cy="0"/>
          <a:chOff x="0" y="0"/>
          <a:chExt cx="0" cy="0"/>
        </a:xfrm>
      </p:grpSpPr>
      <p:sp>
        <p:nvSpPr>
          <p:cNvPr id="4093" name="Google Shape;4093;p272"/>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94" name="Google Shape;4094;p272"/>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95" name="Google Shape;4095;p272"/>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096" name="Google Shape;4096;p27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097" name="Google Shape;4097;p27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098"/>
        <p:cNvGrpSpPr/>
        <p:nvPr/>
      </p:nvGrpSpPr>
      <p:grpSpPr>
        <a:xfrm>
          <a:off x="0" y="0"/>
          <a:ext cx="0" cy="0"/>
          <a:chOff x="0" y="0"/>
          <a:chExt cx="0" cy="0"/>
        </a:xfrm>
      </p:grpSpPr>
      <p:sp>
        <p:nvSpPr>
          <p:cNvPr id="4099" name="Google Shape;4099;p273"/>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0" name="Google Shape;4100;p273"/>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1" name="Google Shape;4101;p273"/>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2" name="Google Shape;4102;p273"/>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3" name="Google Shape;4103;p27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04" name="Google Shape;4104;p27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409"/>
        <p:cNvGrpSpPr/>
        <p:nvPr/>
      </p:nvGrpSpPr>
      <p:grpSpPr>
        <a:xfrm>
          <a:off x="0" y="0"/>
          <a:ext cx="0" cy="0"/>
          <a:chOff x="0" y="0"/>
          <a:chExt cx="0" cy="0"/>
        </a:xfrm>
      </p:grpSpPr>
      <p:sp>
        <p:nvSpPr>
          <p:cNvPr id="410" name="Google Shape;410;p28"/>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1" name="Google Shape;411;p28"/>
          <p:cNvSpPr txBox="1">
            <a:spLocks noGrp="1"/>
          </p:cNvSpPr>
          <p:nvPr>
            <p:ph type="subTitle" idx="1"/>
          </p:nvPr>
        </p:nvSpPr>
        <p:spPr>
          <a:xfrm>
            <a:off x="332185"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412" name="Google Shape;412;p28"/>
          <p:cNvPicPr preferRelativeResize="0"/>
          <p:nvPr/>
        </p:nvPicPr>
        <p:blipFill rotWithShape="1">
          <a:blip r:embed="rId2">
            <a:alphaModFix/>
          </a:blip>
          <a:srcRect/>
          <a:stretch/>
        </p:blipFill>
        <p:spPr>
          <a:xfrm>
            <a:off x="138854" y="3998214"/>
            <a:ext cx="1227582" cy="1013388"/>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4105"/>
        <p:cNvGrpSpPr/>
        <p:nvPr/>
      </p:nvGrpSpPr>
      <p:grpSpPr>
        <a:xfrm>
          <a:off x="0" y="0"/>
          <a:ext cx="0" cy="0"/>
          <a:chOff x="0" y="0"/>
          <a:chExt cx="0" cy="0"/>
        </a:xfrm>
      </p:grpSpPr>
      <p:sp>
        <p:nvSpPr>
          <p:cNvPr id="4106" name="Google Shape;4106;p274"/>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7" name="Google Shape;4107;p274"/>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8" name="Google Shape;4108;p274"/>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09" name="Google Shape;4109;p274"/>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10" name="Google Shape;4110;p274"/>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11" name="Google Shape;4111;p27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12" name="Google Shape;4112;p27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4113"/>
        <p:cNvGrpSpPr/>
        <p:nvPr/>
      </p:nvGrpSpPr>
      <p:grpSpPr>
        <a:xfrm>
          <a:off x="0" y="0"/>
          <a:ext cx="0" cy="0"/>
          <a:chOff x="0" y="0"/>
          <a:chExt cx="0" cy="0"/>
        </a:xfrm>
      </p:grpSpPr>
      <p:sp>
        <p:nvSpPr>
          <p:cNvPr id="4114" name="Google Shape;4114;p275"/>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15" name="Google Shape;4115;p275"/>
          <p:cNvSpPr txBox="1">
            <a:spLocks noGrp="1"/>
          </p:cNvSpPr>
          <p:nvPr>
            <p:ph type="body" idx="1"/>
          </p:nvPr>
        </p:nvSpPr>
        <p:spPr>
          <a:xfrm>
            <a:off x="332185" y="1577340"/>
            <a:ext cx="8479500" cy="30552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16" name="Google Shape;4116;p27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4117"/>
        <p:cNvGrpSpPr/>
        <p:nvPr/>
      </p:nvGrpSpPr>
      <p:grpSpPr>
        <a:xfrm>
          <a:off x="0" y="0"/>
          <a:ext cx="0" cy="0"/>
          <a:chOff x="0" y="0"/>
          <a:chExt cx="0" cy="0"/>
        </a:xfrm>
      </p:grpSpPr>
      <p:sp>
        <p:nvSpPr>
          <p:cNvPr id="4118" name="Google Shape;4118;p276"/>
          <p:cNvSpPr txBox="1">
            <a:spLocks noGrp="1"/>
          </p:cNvSpPr>
          <p:nvPr>
            <p:ph type="title"/>
          </p:nvPr>
        </p:nvSpPr>
        <p:spPr>
          <a:xfrm>
            <a:off x="3713560" y="1577578"/>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19" name="Google Shape;4119;p276"/>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120"/>
        <p:cNvGrpSpPr/>
        <p:nvPr/>
      </p:nvGrpSpPr>
      <p:grpSpPr>
        <a:xfrm>
          <a:off x="0" y="0"/>
          <a:ext cx="0" cy="0"/>
          <a:chOff x="0" y="0"/>
          <a:chExt cx="0" cy="0"/>
        </a:xfrm>
      </p:grpSpPr>
      <p:sp>
        <p:nvSpPr>
          <p:cNvPr id="4121" name="Google Shape;4121;p277"/>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22" name="Google Shape;4122;p277"/>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23" name="Google Shape;4123;p277"/>
          <p:cNvSpPr txBox="1">
            <a:spLocks noGrp="1"/>
          </p:cNvSpPr>
          <p:nvPr>
            <p:ph type="title"/>
          </p:nvPr>
        </p:nvSpPr>
        <p:spPr>
          <a:xfrm>
            <a:off x="332185" y="324000"/>
            <a:ext cx="3988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24" name="Google Shape;4124;p27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4125"/>
        <p:cNvGrpSpPr/>
        <p:nvPr/>
      </p:nvGrpSpPr>
      <p:grpSpPr>
        <a:xfrm>
          <a:off x="0" y="0"/>
          <a:ext cx="0" cy="0"/>
          <a:chOff x="0" y="0"/>
          <a:chExt cx="0" cy="0"/>
        </a:xfrm>
      </p:grpSpPr>
      <p:sp>
        <p:nvSpPr>
          <p:cNvPr id="4126" name="Google Shape;4126;p278"/>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27" name="Google Shape;4127;p278"/>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28" name="Google Shape;4128;p278"/>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29" name="Google Shape;4129;p278"/>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0" name="Google Shape;4130;p278"/>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1" name="Google Shape;4131;p278"/>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2" name="Google Shape;4132;p27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33" name="Google Shape;4133;p27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4134"/>
        <p:cNvGrpSpPr/>
        <p:nvPr/>
      </p:nvGrpSpPr>
      <p:grpSpPr>
        <a:xfrm>
          <a:off x="0" y="0"/>
          <a:ext cx="0" cy="0"/>
          <a:chOff x="0" y="0"/>
          <a:chExt cx="0" cy="0"/>
        </a:xfrm>
      </p:grpSpPr>
      <p:sp>
        <p:nvSpPr>
          <p:cNvPr id="4135" name="Google Shape;4135;p279"/>
          <p:cNvSpPr txBox="1">
            <a:spLocks noGrp="1"/>
          </p:cNvSpPr>
          <p:nvPr>
            <p:ph type="body" idx="1"/>
          </p:nvPr>
        </p:nvSpPr>
        <p:spPr>
          <a:xfrm>
            <a:off x="332185" y="2699657"/>
            <a:ext cx="2646600" cy="19338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6" name="Google Shape;4136;p279"/>
          <p:cNvSpPr txBox="1">
            <a:spLocks noGrp="1"/>
          </p:cNvSpPr>
          <p:nvPr>
            <p:ph type="body" idx="2"/>
          </p:nvPr>
        </p:nvSpPr>
        <p:spPr>
          <a:xfrm>
            <a:off x="332185" y="1571625"/>
            <a:ext cx="2646600" cy="1000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7" name="Google Shape;4137;p279"/>
          <p:cNvSpPr txBox="1">
            <a:spLocks noGrp="1"/>
          </p:cNvSpPr>
          <p:nvPr>
            <p:ph type="body" idx="3"/>
          </p:nvPr>
        </p:nvSpPr>
        <p:spPr>
          <a:xfrm>
            <a:off x="3245643" y="1571625"/>
            <a:ext cx="2650200" cy="1000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8" name="Google Shape;4138;p279"/>
          <p:cNvSpPr txBox="1">
            <a:spLocks noGrp="1"/>
          </p:cNvSpPr>
          <p:nvPr>
            <p:ph type="body" idx="4"/>
          </p:nvPr>
        </p:nvSpPr>
        <p:spPr>
          <a:xfrm>
            <a:off x="6166928" y="1571625"/>
            <a:ext cx="2646600" cy="1000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39" name="Google Shape;4139;p279"/>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40" name="Google Shape;4140;p27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41" name="Google Shape;4141;p279"/>
          <p:cNvSpPr txBox="1">
            <a:spLocks noGrp="1"/>
          </p:cNvSpPr>
          <p:nvPr>
            <p:ph type="body" idx="5"/>
          </p:nvPr>
        </p:nvSpPr>
        <p:spPr>
          <a:xfrm>
            <a:off x="3245644" y="2699657"/>
            <a:ext cx="2650200" cy="19338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42" name="Google Shape;4142;p279"/>
          <p:cNvSpPr txBox="1">
            <a:spLocks noGrp="1"/>
          </p:cNvSpPr>
          <p:nvPr>
            <p:ph type="body" idx="6"/>
          </p:nvPr>
        </p:nvSpPr>
        <p:spPr>
          <a:xfrm>
            <a:off x="6166928" y="2699657"/>
            <a:ext cx="2646600" cy="19338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4143"/>
        <p:cNvGrpSpPr/>
        <p:nvPr/>
      </p:nvGrpSpPr>
      <p:grpSpPr>
        <a:xfrm>
          <a:off x="0" y="0"/>
          <a:ext cx="0" cy="0"/>
          <a:chOff x="0" y="0"/>
          <a:chExt cx="0" cy="0"/>
        </a:xfrm>
      </p:grpSpPr>
      <p:sp>
        <p:nvSpPr>
          <p:cNvPr id="4144" name="Google Shape;4144;p280"/>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45" name="Google Shape;4145;p280"/>
          <p:cNvSpPr txBox="1">
            <a:spLocks noGrp="1"/>
          </p:cNvSpPr>
          <p:nvPr>
            <p:ph type="body" idx="1"/>
          </p:nvPr>
        </p:nvSpPr>
        <p:spPr>
          <a:xfrm>
            <a:off x="270277" y="1577340"/>
            <a:ext cx="2709000" cy="13029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46" name="Google Shape;4146;p280"/>
          <p:cNvSpPr txBox="1">
            <a:spLocks noGrp="1"/>
          </p:cNvSpPr>
          <p:nvPr>
            <p:ph type="body" idx="2"/>
          </p:nvPr>
        </p:nvSpPr>
        <p:spPr>
          <a:xfrm>
            <a:off x="332185" y="2948940"/>
            <a:ext cx="2496900" cy="1546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147" name="Google Shape;4147;p280"/>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48" name="Google Shape;4148;p28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4149"/>
        <p:cNvGrpSpPr/>
        <p:nvPr/>
      </p:nvGrpSpPr>
      <p:grpSpPr>
        <a:xfrm>
          <a:off x="0" y="0"/>
          <a:ext cx="0" cy="0"/>
          <a:chOff x="0" y="0"/>
          <a:chExt cx="0" cy="0"/>
        </a:xfrm>
      </p:grpSpPr>
      <p:sp>
        <p:nvSpPr>
          <p:cNvPr id="4150" name="Google Shape;4150;p281"/>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151" name="Google Shape;4151;p281"/>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52" name="Google Shape;4152;p28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53" name="Google Shape;4153;p281"/>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4154"/>
        <p:cNvGrpSpPr/>
        <p:nvPr/>
      </p:nvGrpSpPr>
      <p:grpSpPr>
        <a:xfrm>
          <a:off x="0" y="0"/>
          <a:ext cx="0" cy="0"/>
          <a:chOff x="0" y="0"/>
          <a:chExt cx="0" cy="0"/>
        </a:xfrm>
      </p:grpSpPr>
      <p:sp>
        <p:nvSpPr>
          <p:cNvPr id="4155" name="Google Shape;4155;p282"/>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56" name="Google Shape;4156;p28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57" name="Google Shape;4157;p282"/>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4158"/>
        <p:cNvGrpSpPr/>
        <p:nvPr/>
      </p:nvGrpSpPr>
      <p:grpSpPr>
        <a:xfrm>
          <a:off x="0" y="0"/>
          <a:ext cx="0" cy="0"/>
          <a:chOff x="0" y="0"/>
          <a:chExt cx="0" cy="0"/>
        </a:xfrm>
      </p:grpSpPr>
      <p:sp>
        <p:nvSpPr>
          <p:cNvPr id="4159" name="Google Shape;4159;p283"/>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60" name="Google Shape;4160;p28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61" name="Google Shape;4161;p28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413"/>
        <p:cNvGrpSpPr/>
        <p:nvPr/>
      </p:nvGrpSpPr>
      <p:grpSpPr>
        <a:xfrm>
          <a:off x="0" y="0"/>
          <a:ext cx="0" cy="0"/>
          <a:chOff x="0" y="0"/>
          <a:chExt cx="0" cy="0"/>
        </a:xfrm>
      </p:grpSpPr>
      <p:sp>
        <p:nvSpPr>
          <p:cNvPr id="414" name="Google Shape;414;p29"/>
          <p:cNvSpPr txBox="1">
            <a:spLocks noGrp="1"/>
          </p:cNvSpPr>
          <p:nvPr>
            <p:ph type="ctrTitle"/>
          </p:nvPr>
        </p:nvSpPr>
        <p:spPr>
          <a:xfrm>
            <a:off x="332184" y="321469"/>
            <a:ext cx="5563800" cy="18216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4500"/>
              <a:buFont typeface="Georgia"/>
              <a:buNone/>
              <a:defRPr sz="45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5" name="Google Shape;415;p29"/>
          <p:cNvSpPr txBox="1">
            <a:spLocks noGrp="1"/>
          </p:cNvSpPr>
          <p:nvPr>
            <p:ph type="subTitle" idx="1"/>
          </p:nvPr>
        </p:nvSpPr>
        <p:spPr>
          <a:xfrm>
            <a:off x="332185" y="2823212"/>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pic>
        <p:nvPicPr>
          <p:cNvPr id="416" name="Google Shape;416;p29"/>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4162"/>
        <p:cNvGrpSpPr/>
        <p:nvPr/>
      </p:nvGrpSpPr>
      <p:grpSpPr>
        <a:xfrm>
          <a:off x="0" y="0"/>
          <a:ext cx="0" cy="0"/>
          <a:chOff x="0" y="0"/>
          <a:chExt cx="0" cy="0"/>
        </a:xfrm>
      </p:grpSpPr>
      <p:sp>
        <p:nvSpPr>
          <p:cNvPr id="4163" name="Google Shape;4163;p284"/>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164" name="Google Shape;4164;p28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65" name="Google Shape;4165;p28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66" name="Google Shape;4166;p284"/>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4167"/>
        <p:cNvGrpSpPr/>
        <p:nvPr/>
      </p:nvGrpSpPr>
      <p:grpSpPr>
        <a:xfrm>
          <a:off x="0" y="0"/>
          <a:ext cx="0" cy="0"/>
          <a:chOff x="0" y="0"/>
          <a:chExt cx="0" cy="0"/>
        </a:xfrm>
      </p:grpSpPr>
      <p:sp>
        <p:nvSpPr>
          <p:cNvPr id="4168" name="Google Shape;4168;p285"/>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69" name="Google Shape;4169;p285"/>
          <p:cNvSpPr txBox="1">
            <a:spLocks noGrp="1"/>
          </p:cNvSpPr>
          <p:nvPr>
            <p:ph type="body" idx="2"/>
          </p:nvPr>
        </p:nvSpPr>
        <p:spPr>
          <a:xfrm>
            <a:off x="2519729"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70" name="Google Shape;4170;p285"/>
          <p:cNvSpPr txBox="1">
            <a:spLocks noGrp="1"/>
          </p:cNvSpPr>
          <p:nvPr>
            <p:ph type="body" idx="3"/>
          </p:nvPr>
        </p:nvSpPr>
        <p:spPr>
          <a:xfrm>
            <a:off x="4707272"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71" name="Google Shape;4171;p285"/>
          <p:cNvSpPr txBox="1">
            <a:spLocks noGrp="1"/>
          </p:cNvSpPr>
          <p:nvPr>
            <p:ph type="body" idx="4"/>
          </p:nvPr>
        </p:nvSpPr>
        <p:spPr>
          <a:xfrm>
            <a:off x="6894816"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172" name="Google Shape;4172;p285"/>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73" name="Google Shape;4173;p28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4174"/>
        <p:cNvGrpSpPr/>
        <p:nvPr/>
      </p:nvGrpSpPr>
      <p:grpSpPr>
        <a:xfrm>
          <a:off x="0" y="0"/>
          <a:ext cx="0" cy="0"/>
          <a:chOff x="0" y="0"/>
          <a:chExt cx="0" cy="0"/>
        </a:xfrm>
      </p:grpSpPr>
      <p:sp>
        <p:nvSpPr>
          <p:cNvPr id="4175" name="Google Shape;4175;p286"/>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76" name="Google Shape;4176;p286"/>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77" name="Google Shape;4177;p286"/>
          <p:cNvSpPr/>
          <p:nvPr/>
        </p:nvSpPr>
        <p:spPr>
          <a:xfrm>
            <a:off x="470727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78" name="Google Shape;4178;p286"/>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79" name="Google Shape;4179;p286"/>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180" name="Google Shape;4180;p286"/>
          <p:cNvSpPr txBox="1">
            <a:spLocks noGrp="1"/>
          </p:cNvSpPr>
          <p:nvPr>
            <p:ph type="body" idx="2"/>
          </p:nvPr>
        </p:nvSpPr>
        <p:spPr>
          <a:xfrm>
            <a:off x="2519729"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181" name="Google Shape;4181;p286"/>
          <p:cNvSpPr txBox="1">
            <a:spLocks noGrp="1"/>
          </p:cNvSpPr>
          <p:nvPr>
            <p:ph type="body" idx="3"/>
          </p:nvPr>
        </p:nvSpPr>
        <p:spPr>
          <a:xfrm>
            <a:off x="4707272"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182" name="Google Shape;4182;p286"/>
          <p:cNvSpPr txBox="1">
            <a:spLocks noGrp="1"/>
          </p:cNvSpPr>
          <p:nvPr>
            <p:ph type="body" idx="4"/>
          </p:nvPr>
        </p:nvSpPr>
        <p:spPr>
          <a:xfrm>
            <a:off x="6894816"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183" name="Google Shape;4183;p28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84" name="Google Shape;4184;p28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4185"/>
        <p:cNvGrpSpPr/>
        <p:nvPr/>
      </p:nvGrpSpPr>
      <p:grpSpPr>
        <a:xfrm>
          <a:off x="0" y="0"/>
          <a:ext cx="0" cy="0"/>
          <a:chOff x="0" y="0"/>
          <a:chExt cx="0" cy="0"/>
        </a:xfrm>
      </p:grpSpPr>
      <p:sp>
        <p:nvSpPr>
          <p:cNvPr id="4186" name="Google Shape;4186;p287"/>
          <p:cNvSpPr/>
          <p:nvPr/>
        </p:nvSpPr>
        <p:spPr>
          <a:xfrm>
            <a:off x="0" y="3705641"/>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87" name="Google Shape;4187;p287"/>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88" name="Google Shape;4188;p287"/>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89" name="Google Shape;4189;p287"/>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4190" name="Google Shape;4190;p287"/>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91" name="Google Shape;4191;p287"/>
          <p:cNvSpPr txBox="1"/>
          <p:nvPr/>
        </p:nvSpPr>
        <p:spPr>
          <a:xfrm>
            <a:off x="332185" y="3300411"/>
            <a:ext cx="41055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4192"/>
        <p:cNvGrpSpPr/>
        <p:nvPr/>
      </p:nvGrpSpPr>
      <p:grpSpPr>
        <a:xfrm>
          <a:off x="0" y="0"/>
          <a:ext cx="0" cy="0"/>
          <a:chOff x="0" y="0"/>
          <a:chExt cx="0" cy="0"/>
        </a:xfrm>
      </p:grpSpPr>
      <p:sp>
        <p:nvSpPr>
          <p:cNvPr id="4193" name="Google Shape;4193;p288"/>
          <p:cNvSpPr/>
          <p:nvPr/>
        </p:nvSpPr>
        <p:spPr>
          <a:xfrm>
            <a:off x="0" y="3705641"/>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94" name="Google Shape;4194;p288"/>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195" name="Google Shape;4195;p288"/>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96" name="Google Shape;4196;p288"/>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4197" name="Google Shape;4197;p288"/>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98" name="Google Shape;4198;p288"/>
          <p:cNvSpPr txBox="1"/>
          <p:nvPr/>
        </p:nvSpPr>
        <p:spPr>
          <a:xfrm>
            <a:off x="332185" y="3300411"/>
            <a:ext cx="41055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4199"/>
        <p:cNvGrpSpPr/>
        <p:nvPr/>
      </p:nvGrpSpPr>
      <p:grpSpPr>
        <a:xfrm>
          <a:off x="0" y="0"/>
          <a:ext cx="0" cy="0"/>
          <a:chOff x="0" y="0"/>
          <a:chExt cx="0" cy="0"/>
        </a:xfrm>
      </p:grpSpPr>
      <p:grpSp>
        <p:nvGrpSpPr>
          <p:cNvPr id="4200" name="Google Shape;4200;p289"/>
          <p:cNvGrpSpPr/>
          <p:nvPr/>
        </p:nvGrpSpPr>
        <p:grpSpPr>
          <a:xfrm>
            <a:off x="0" y="0"/>
            <a:ext cx="6685577" cy="5143501"/>
            <a:chOff x="0" y="0"/>
            <a:chExt cx="8914102" cy="6858001"/>
          </a:xfrm>
        </p:grpSpPr>
        <p:sp>
          <p:nvSpPr>
            <p:cNvPr id="4201" name="Google Shape;4201;p28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02" name="Google Shape;4202;p28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203" name="Google Shape;4203;p289"/>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04" name="Google Shape;4204;p289"/>
          <p:cNvSpPr txBox="1">
            <a:spLocks noGrp="1"/>
          </p:cNvSpPr>
          <p:nvPr>
            <p:ph type="subTitle" idx="1"/>
          </p:nvPr>
        </p:nvSpPr>
        <p:spPr>
          <a:xfrm>
            <a:off x="332185"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4205"/>
        <p:cNvGrpSpPr/>
        <p:nvPr/>
      </p:nvGrpSpPr>
      <p:grpSpPr>
        <a:xfrm>
          <a:off x="0" y="0"/>
          <a:ext cx="0" cy="0"/>
          <a:chOff x="0" y="0"/>
          <a:chExt cx="0" cy="0"/>
        </a:xfrm>
      </p:grpSpPr>
      <p:sp>
        <p:nvSpPr>
          <p:cNvPr id="4206" name="Google Shape;4206;p290"/>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07" name="Google Shape;4207;p290"/>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08" name="Google Shape;4208;p29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09" name="Google Shape;4209;p290"/>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4210"/>
        <p:cNvGrpSpPr/>
        <p:nvPr/>
      </p:nvGrpSpPr>
      <p:grpSpPr>
        <a:xfrm>
          <a:off x="0" y="0"/>
          <a:ext cx="0" cy="0"/>
          <a:chOff x="0" y="0"/>
          <a:chExt cx="0" cy="0"/>
        </a:xfrm>
      </p:grpSpPr>
      <p:sp>
        <p:nvSpPr>
          <p:cNvPr id="4211" name="Google Shape;4211;p291"/>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12" name="Google Shape;4212;p291"/>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13" name="Google Shape;4213;p29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14" name="Google Shape;4214;p291"/>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4215"/>
        <p:cNvGrpSpPr/>
        <p:nvPr/>
      </p:nvGrpSpPr>
      <p:grpSpPr>
        <a:xfrm>
          <a:off x="0" y="0"/>
          <a:ext cx="0" cy="0"/>
          <a:chOff x="0" y="0"/>
          <a:chExt cx="0" cy="0"/>
        </a:xfrm>
      </p:grpSpPr>
      <p:sp>
        <p:nvSpPr>
          <p:cNvPr id="4216" name="Google Shape;4216;p292"/>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17" name="Google Shape;4217;p292"/>
          <p:cNvSpPr txBox="1">
            <a:spLocks noGrp="1"/>
          </p:cNvSpPr>
          <p:nvPr>
            <p:ph type="body" idx="2"/>
          </p:nvPr>
        </p:nvSpPr>
        <p:spPr>
          <a:xfrm>
            <a:off x="4706541" y="1577578"/>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18" name="Google Shape;4218;p292"/>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19" name="Google Shape;4219;p29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20" name="Google Shape;4220;p292"/>
          <p:cNvSpPr txBox="1">
            <a:spLocks noGrp="1"/>
          </p:cNvSpPr>
          <p:nvPr>
            <p:ph type="subTitle" idx="3"/>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4221"/>
        <p:cNvGrpSpPr/>
        <p:nvPr/>
      </p:nvGrpSpPr>
      <p:grpSpPr>
        <a:xfrm>
          <a:off x="0" y="0"/>
          <a:ext cx="0" cy="0"/>
          <a:chOff x="0" y="0"/>
          <a:chExt cx="0" cy="0"/>
        </a:xfrm>
      </p:grpSpPr>
      <p:sp>
        <p:nvSpPr>
          <p:cNvPr id="4222" name="Google Shape;4222;p293"/>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23" name="Google Shape;4223;p293"/>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24" name="Google Shape;4224;p293"/>
          <p:cNvSpPr txBox="1">
            <a:spLocks noGrp="1"/>
          </p:cNvSpPr>
          <p:nvPr>
            <p:ph type="title"/>
          </p:nvPr>
        </p:nvSpPr>
        <p:spPr>
          <a:xfrm>
            <a:off x="332185" y="322885"/>
            <a:ext cx="3988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25" name="Google Shape;4225;p29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26" name="Google Shape;4226;p293"/>
          <p:cNvSpPr txBox="1">
            <a:spLocks noGrp="1"/>
          </p:cNvSpPr>
          <p:nvPr>
            <p:ph type="subTitle" idx="2"/>
          </p:nvPr>
        </p:nvSpPr>
        <p:spPr>
          <a:xfrm>
            <a:off x="332184" y="700075"/>
            <a:ext cx="3988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417"/>
        <p:cNvGrpSpPr/>
        <p:nvPr/>
      </p:nvGrpSpPr>
      <p:grpSpPr>
        <a:xfrm>
          <a:off x="0" y="0"/>
          <a:ext cx="0" cy="0"/>
          <a:chOff x="0" y="0"/>
          <a:chExt cx="0" cy="0"/>
        </a:xfrm>
      </p:grpSpPr>
      <p:sp>
        <p:nvSpPr>
          <p:cNvPr id="418" name="Google Shape;418;p30"/>
          <p:cNvSpPr>
            <a:spLocks noGrp="1"/>
          </p:cNvSpPr>
          <p:nvPr>
            <p:ph type="pic" idx="2"/>
          </p:nvPr>
        </p:nvSpPr>
        <p:spPr>
          <a:xfrm>
            <a:off x="4572000" y="0"/>
            <a:ext cx="4572000" cy="3432000"/>
          </a:xfrm>
          <a:prstGeom prst="rect">
            <a:avLst/>
          </a:prstGeom>
          <a:solidFill>
            <a:srgbClr val="DEDEDE"/>
          </a:solidFill>
          <a:ln>
            <a:noFill/>
          </a:ln>
        </p:spPr>
      </p:sp>
      <p:sp>
        <p:nvSpPr>
          <p:cNvPr id="419" name="Google Shape;419;p30"/>
          <p:cNvSpPr/>
          <p:nvPr/>
        </p:nvSpPr>
        <p:spPr>
          <a:xfrm>
            <a:off x="0" y="0"/>
            <a:ext cx="45720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0" name="Google Shape;420;p30"/>
          <p:cNvSpPr/>
          <p:nvPr/>
        </p:nvSpPr>
        <p:spPr>
          <a:xfrm>
            <a:off x="0" y="3431859"/>
            <a:ext cx="45720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1" name="Google Shape;421;p30"/>
          <p:cNvSpPr txBox="1">
            <a:spLocks noGrp="1"/>
          </p:cNvSpPr>
          <p:nvPr>
            <p:ph type="ctrTitle"/>
          </p:nvPr>
        </p:nvSpPr>
        <p:spPr>
          <a:xfrm>
            <a:off x="332185" y="1076150"/>
            <a:ext cx="3999600" cy="392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lt1"/>
              </a:buClr>
              <a:buSzPts val="3000"/>
              <a:buFont typeface="Georgia"/>
              <a:buNone/>
              <a:defRPr sz="3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2" name="Google Shape;422;p30"/>
          <p:cNvSpPr txBox="1">
            <a:spLocks noGrp="1"/>
          </p:cNvSpPr>
          <p:nvPr>
            <p:ph type="subTitle" idx="1"/>
          </p:nvPr>
        </p:nvSpPr>
        <p:spPr>
          <a:xfrm>
            <a:off x="332185" y="3826196"/>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423" name="Google Shape;423;p30"/>
          <p:cNvPicPr preferRelativeResize="0"/>
          <p:nvPr/>
        </p:nvPicPr>
        <p:blipFill rotWithShape="1">
          <a:blip r:embed="rId2">
            <a:alphaModFix/>
          </a:blip>
          <a:srcRect/>
          <a:stretch/>
        </p:blipFill>
        <p:spPr>
          <a:xfrm>
            <a:off x="7753303" y="3998214"/>
            <a:ext cx="1227582" cy="1013389"/>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4227"/>
        <p:cNvGrpSpPr/>
        <p:nvPr/>
      </p:nvGrpSpPr>
      <p:grpSpPr>
        <a:xfrm>
          <a:off x="0" y="0"/>
          <a:ext cx="0" cy="0"/>
          <a:chOff x="0" y="0"/>
          <a:chExt cx="0" cy="0"/>
        </a:xfrm>
      </p:grpSpPr>
      <p:sp>
        <p:nvSpPr>
          <p:cNvPr id="4228" name="Google Shape;4228;p294"/>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29" name="Google Shape;4229;p294"/>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30" name="Google Shape;4230;p294"/>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31" name="Google Shape;4231;p294"/>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32" name="Google Shape;4232;p29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33" name="Google Shape;4233;p294"/>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4234"/>
        <p:cNvGrpSpPr/>
        <p:nvPr/>
      </p:nvGrpSpPr>
      <p:grpSpPr>
        <a:xfrm>
          <a:off x="0" y="0"/>
          <a:ext cx="0" cy="0"/>
          <a:chOff x="0" y="0"/>
          <a:chExt cx="0" cy="0"/>
        </a:xfrm>
      </p:grpSpPr>
      <p:sp>
        <p:nvSpPr>
          <p:cNvPr id="4235" name="Google Shape;4235;p295"/>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36" name="Google Shape;4236;p295"/>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37" name="Google Shape;4237;p295"/>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38" name="Google Shape;4238;p295"/>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39" name="Google Shape;4239;p295"/>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40" name="Google Shape;4240;p29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41" name="Google Shape;4241;p295"/>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4242"/>
        <p:cNvGrpSpPr/>
        <p:nvPr/>
      </p:nvGrpSpPr>
      <p:grpSpPr>
        <a:xfrm>
          <a:off x="0" y="0"/>
          <a:ext cx="0" cy="0"/>
          <a:chOff x="0" y="0"/>
          <a:chExt cx="0" cy="0"/>
        </a:xfrm>
      </p:grpSpPr>
      <p:sp>
        <p:nvSpPr>
          <p:cNvPr id="4243" name="Google Shape;4243;p296"/>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44" name="Google Shape;4244;p296"/>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45" name="Google Shape;4245;p296"/>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46" name="Google Shape;4246;p296"/>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47" name="Google Shape;4247;p296"/>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48" name="Google Shape;4248;p296"/>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49" name="Google Shape;4249;p29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50" name="Google Shape;4250;p296"/>
          <p:cNvSpPr txBox="1">
            <a:spLocks noGrp="1"/>
          </p:cNvSpPr>
          <p:nvPr>
            <p:ph type="subTitle" idx="6"/>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4251"/>
        <p:cNvGrpSpPr/>
        <p:nvPr/>
      </p:nvGrpSpPr>
      <p:grpSpPr>
        <a:xfrm>
          <a:off x="0" y="0"/>
          <a:ext cx="0" cy="0"/>
          <a:chOff x="0" y="0"/>
          <a:chExt cx="0" cy="0"/>
        </a:xfrm>
      </p:grpSpPr>
      <p:sp>
        <p:nvSpPr>
          <p:cNvPr id="4252" name="Google Shape;4252;p297"/>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53" name="Google Shape;4253;p297"/>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54" name="Google Shape;4254;p297"/>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55" name="Google Shape;4255;p297"/>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56" name="Google Shape;4256;p297"/>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57" name="Google Shape;4257;p297"/>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58" name="Google Shape;4258;p297"/>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59" name="Google Shape;4259;p29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60" name="Google Shape;4260;p297"/>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4261"/>
        <p:cNvGrpSpPr/>
        <p:nvPr/>
      </p:nvGrpSpPr>
      <p:grpSpPr>
        <a:xfrm>
          <a:off x="0" y="0"/>
          <a:ext cx="0" cy="0"/>
          <a:chOff x="0" y="0"/>
          <a:chExt cx="0" cy="0"/>
        </a:xfrm>
      </p:grpSpPr>
      <p:sp>
        <p:nvSpPr>
          <p:cNvPr id="4262" name="Google Shape;4262;p298"/>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3" name="Google Shape;4263;p298"/>
          <p:cNvSpPr txBox="1">
            <a:spLocks noGrp="1"/>
          </p:cNvSpPr>
          <p:nvPr>
            <p:ph type="body" idx="2"/>
          </p:nvPr>
        </p:nvSpPr>
        <p:spPr>
          <a:xfrm>
            <a:off x="2518649"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4" name="Google Shape;4264;p298"/>
          <p:cNvSpPr txBox="1">
            <a:spLocks noGrp="1"/>
          </p:cNvSpPr>
          <p:nvPr>
            <p:ph type="body" idx="3"/>
          </p:nvPr>
        </p:nvSpPr>
        <p:spPr>
          <a:xfrm>
            <a:off x="4705112"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5" name="Google Shape;4265;p298"/>
          <p:cNvSpPr txBox="1">
            <a:spLocks noGrp="1"/>
          </p:cNvSpPr>
          <p:nvPr>
            <p:ph type="body" idx="4"/>
          </p:nvPr>
        </p:nvSpPr>
        <p:spPr>
          <a:xfrm>
            <a:off x="6891575"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66" name="Google Shape;4266;p298"/>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67" name="Google Shape;4267;p29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68" name="Google Shape;4268;p298"/>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4269"/>
        <p:cNvGrpSpPr/>
        <p:nvPr/>
      </p:nvGrpSpPr>
      <p:grpSpPr>
        <a:xfrm>
          <a:off x="0" y="0"/>
          <a:ext cx="0" cy="0"/>
          <a:chOff x="0" y="0"/>
          <a:chExt cx="0" cy="0"/>
        </a:xfrm>
      </p:grpSpPr>
      <p:sp>
        <p:nvSpPr>
          <p:cNvPr id="4270" name="Google Shape;4270;p299"/>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71" name="Google Shape;4271;p299"/>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72" name="Google Shape;4272;p299"/>
          <p:cNvSpPr/>
          <p:nvPr/>
        </p:nvSpPr>
        <p:spPr>
          <a:xfrm>
            <a:off x="470727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73" name="Google Shape;4273;p299"/>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274" name="Google Shape;4274;p299"/>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275" name="Google Shape;4275;p299"/>
          <p:cNvSpPr txBox="1">
            <a:spLocks noGrp="1"/>
          </p:cNvSpPr>
          <p:nvPr>
            <p:ph type="body" idx="2"/>
          </p:nvPr>
        </p:nvSpPr>
        <p:spPr>
          <a:xfrm>
            <a:off x="2518648"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276" name="Google Shape;4276;p299"/>
          <p:cNvSpPr txBox="1">
            <a:spLocks noGrp="1"/>
          </p:cNvSpPr>
          <p:nvPr>
            <p:ph type="body" idx="3"/>
          </p:nvPr>
        </p:nvSpPr>
        <p:spPr>
          <a:xfrm>
            <a:off x="4705112"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277" name="Google Shape;4277;p299"/>
          <p:cNvSpPr txBox="1">
            <a:spLocks noGrp="1"/>
          </p:cNvSpPr>
          <p:nvPr>
            <p:ph type="body" idx="4"/>
          </p:nvPr>
        </p:nvSpPr>
        <p:spPr>
          <a:xfrm>
            <a:off x="6891575"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278" name="Google Shape;4278;p299"/>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79" name="Google Shape;4279;p29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80" name="Google Shape;4280;p299"/>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4281"/>
        <p:cNvGrpSpPr/>
        <p:nvPr/>
      </p:nvGrpSpPr>
      <p:grpSpPr>
        <a:xfrm>
          <a:off x="0" y="0"/>
          <a:ext cx="0" cy="0"/>
          <a:chOff x="0" y="0"/>
          <a:chExt cx="0" cy="0"/>
        </a:xfrm>
      </p:grpSpPr>
      <p:sp>
        <p:nvSpPr>
          <p:cNvPr id="4282" name="Google Shape;4282;p300"/>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283" name="Google Shape;4283;p300"/>
          <p:cNvSpPr txBox="1">
            <a:spLocks noGrp="1"/>
          </p:cNvSpPr>
          <p:nvPr>
            <p:ph type="title"/>
          </p:nvPr>
        </p:nvSpPr>
        <p:spPr>
          <a:xfrm>
            <a:off x="332185" y="322885"/>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84" name="Google Shape;4284;p30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85" name="Google Shape;4285;p300"/>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4286"/>
        <p:cNvGrpSpPr/>
        <p:nvPr/>
      </p:nvGrpSpPr>
      <p:grpSpPr>
        <a:xfrm>
          <a:off x="0" y="0"/>
          <a:ext cx="0" cy="0"/>
          <a:chOff x="0" y="0"/>
          <a:chExt cx="0" cy="0"/>
        </a:xfrm>
      </p:grpSpPr>
      <p:sp>
        <p:nvSpPr>
          <p:cNvPr id="4287" name="Google Shape;4287;p301"/>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88"/>
        <p:cNvGrpSpPr/>
        <p:nvPr/>
      </p:nvGrpSpPr>
      <p:grpSpPr>
        <a:xfrm>
          <a:off x="0" y="0"/>
          <a:ext cx="0" cy="0"/>
          <a:chOff x="0" y="0"/>
          <a:chExt cx="0" cy="0"/>
        </a:xfrm>
      </p:grpSpPr>
      <p:sp>
        <p:nvSpPr>
          <p:cNvPr id="4289" name="Google Shape;4289;p30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Title and Chart Dark 1">
  <p:cSld name="Title and Chart Dark_1">
    <p:bg>
      <p:bgPr>
        <a:solidFill>
          <a:srgbClr val="464646"/>
        </a:solidFill>
        <a:effectLst/>
      </p:bgPr>
    </p:bg>
    <p:spTree>
      <p:nvGrpSpPr>
        <p:cNvPr id="1" name="Shape 4290"/>
        <p:cNvGrpSpPr/>
        <p:nvPr/>
      </p:nvGrpSpPr>
      <p:grpSpPr>
        <a:xfrm>
          <a:off x="0" y="0"/>
          <a:ext cx="0" cy="0"/>
          <a:chOff x="0" y="0"/>
          <a:chExt cx="0" cy="0"/>
        </a:xfrm>
      </p:grpSpPr>
      <p:sp>
        <p:nvSpPr>
          <p:cNvPr id="4291" name="Google Shape;4291;p303"/>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292" name="Google Shape;4292;p30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93" name="Google Shape;4293;p30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294" name="Google Shape;4294;p303"/>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295" name="Google Shape;4295;p30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1 2">
  <p:cSld name="1_Cover 1">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p:nvPr/>
        </p:nvSpPr>
        <p:spPr>
          <a:xfrm>
            <a:off x="0" y="0"/>
            <a:ext cx="2979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 name="Google Shape;17;p4"/>
          <p:cNvSpPr txBox="1"/>
          <p:nvPr/>
        </p:nvSpPr>
        <p:spPr>
          <a:xfrm>
            <a:off x="332185" y="4842272"/>
            <a:ext cx="2430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b="1" i="0" u="none" strike="noStrike" cap="none">
                <a:solidFill>
                  <a:schemeClr val="lt1"/>
                </a:solidFill>
                <a:latin typeface="Arial"/>
                <a:ea typeface="Arial"/>
                <a:cs typeface="Arial"/>
                <a:sym typeface="Arial"/>
              </a:rPr>
              <a:t>PwC </a:t>
            </a:r>
            <a:r>
              <a:rPr lang="en" sz="500" b="0" i="0" u="none" strike="noStrike" cap="none">
                <a:solidFill>
                  <a:schemeClr val="lt1"/>
                </a:solidFill>
                <a:latin typeface="Arial"/>
                <a:ea typeface="Arial"/>
                <a:cs typeface="Arial"/>
                <a:sym typeface="Arial"/>
              </a:rPr>
              <a:t>| FCDO Global account call</a:t>
            </a:r>
            <a:endParaRPr sz="900" b="0" i="0" u="none" strike="noStrike" cap="none">
              <a:solidFill>
                <a:schemeClr val="lt1"/>
              </a:solidFill>
              <a:latin typeface="Arial"/>
              <a:ea typeface="Arial"/>
              <a:cs typeface="Arial"/>
              <a:sym typeface="Arial"/>
            </a:endParaRPr>
          </a:p>
        </p:txBody>
      </p:sp>
      <p:sp>
        <p:nvSpPr>
          <p:cNvPr id="18" name="Google Shape;18;p4"/>
          <p:cNvSpPr txBox="1"/>
          <p:nvPr/>
        </p:nvSpPr>
        <p:spPr>
          <a:xfrm>
            <a:off x="8353221" y="4842272"/>
            <a:ext cx="4587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500" b="0" i="0" u="none" strike="noStrike" cap="none">
                <a:solidFill>
                  <a:srgbClr val="000000"/>
                </a:solidFill>
                <a:latin typeface="Arial"/>
                <a:ea typeface="Arial"/>
                <a:cs typeface="Arial"/>
                <a:sym typeface="Arial"/>
              </a:rPr>
              <a:t>‹#›</a:t>
            </a:fld>
            <a:endParaRPr sz="500"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title"/>
          </p:nvPr>
        </p:nvSpPr>
        <p:spPr>
          <a:xfrm>
            <a:off x="3245641" y="324000"/>
            <a:ext cx="5566200" cy="843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Title Slide 2">
  <p:cSld name="1_Title Slide 2">
    <p:spTree>
      <p:nvGrpSpPr>
        <p:cNvPr id="1" name="Shape 424"/>
        <p:cNvGrpSpPr/>
        <p:nvPr/>
      </p:nvGrpSpPr>
      <p:grpSpPr>
        <a:xfrm>
          <a:off x="0" y="0"/>
          <a:ext cx="0" cy="0"/>
          <a:chOff x="0" y="0"/>
          <a:chExt cx="0" cy="0"/>
        </a:xfrm>
      </p:grpSpPr>
      <p:sp>
        <p:nvSpPr>
          <p:cNvPr id="425" name="Google Shape;425;p31"/>
          <p:cNvSpPr>
            <a:spLocks noGrp="1"/>
          </p:cNvSpPr>
          <p:nvPr>
            <p:ph type="pic" idx="2"/>
          </p:nvPr>
        </p:nvSpPr>
        <p:spPr>
          <a:xfrm>
            <a:off x="4572000" y="0"/>
            <a:ext cx="4572000" cy="3432000"/>
          </a:xfrm>
          <a:prstGeom prst="rect">
            <a:avLst/>
          </a:prstGeom>
          <a:solidFill>
            <a:srgbClr val="DEDEDE"/>
          </a:solidFill>
          <a:ln>
            <a:noFill/>
          </a:ln>
        </p:spPr>
      </p:sp>
      <p:sp>
        <p:nvSpPr>
          <p:cNvPr id="426" name="Google Shape;426;p31"/>
          <p:cNvSpPr/>
          <p:nvPr/>
        </p:nvSpPr>
        <p:spPr>
          <a:xfrm>
            <a:off x="0" y="0"/>
            <a:ext cx="4572000" cy="51435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7" name="Google Shape;427;p31"/>
          <p:cNvSpPr txBox="1">
            <a:spLocks noGrp="1"/>
          </p:cNvSpPr>
          <p:nvPr>
            <p:ph type="ctrTitle"/>
          </p:nvPr>
        </p:nvSpPr>
        <p:spPr>
          <a:xfrm>
            <a:off x="332185" y="321469"/>
            <a:ext cx="4105200" cy="15501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8" name="Google Shape;428;p31"/>
          <p:cNvSpPr txBox="1">
            <a:spLocks noGrp="1"/>
          </p:cNvSpPr>
          <p:nvPr>
            <p:ph type="subTitle" idx="1"/>
          </p:nvPr>
        </p:nvSpPr>
        <p:spPr>
          <a:xfrm>
            <a:off x="332185" y="3826196"/>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pic>
        <p:nvPicPr>
          <p:cNvPr id="429" name="Google Shape;429;p31"/>
          <p:cNvPicPr preferRelativeResize="0"/>
          <p:nvPr/>
        </p:nvPicPr>
        <p:blipFill rotWithShape="1">
          <a:blip r:embed="rId2">
            <a:alphaModFix/>
          </a:blip>
          <a:srcRect/>
          <a:stretch/>
        </p:blipFill>
        <p:spPr>
          <a:xfrm>
            <a:off x="7753303" y="3998214"/>
            <a:ext cx="1227582" cy="1013389"/>
          </a:xfrm>
          <a:prstGeom prst="rect">
            <a:avLst/>
          </a:prstGeom>
          <a:noFill/>
          <a:ln>
            <a:noFill/>
          </a:ln>
        </p:spPr>
      </p:pic>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Title and Chart Dark 2">
  <p:cSld name="Title and Chart Dark_2">
    <p:bg>
      <p:bgPr>
        <a:solidFill>
          <a:srgbClr val="464646"/>
        </a:solidFill>
        <a:effectLst/>
      </p:bgPr>
    </p:bg>
    <p:spTree>
      <p:nvGrpSpPr>
        <p:cNvPr id="1" name="Shape 4296"/>
        <p:cNvGrpSpPr/>
        <p:nvPr/>
      </p:nvGrpSpPr>
      <p:grpSpPr>
        <a:xfrm>
          <a:off x="0" y="0"/>
          <a:ext cx="0" cy="0"/>
          <a:chOff x="0" y="0"/>
          <a:chExt cx="0" cy="0"/>
        </a:xfrm>
      </p:grpSpPr>
      <p:sp>
        <p:nvSpPr>
          <p:cNvPr id="4297" name="Google Shape;4297;p304"/>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298" name="Google Shape;4298;p30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99" name="Google Shape;4299;p30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300" name="Google Shape;4300;p30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301" name="Google Shape;4301;p30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itle and Chart Dark 3">
  <p:cSld name="Title and Chart Dark_3">
    <p:bg>
      <p:bgPr>
        <a:solidFill>
          <a:srgbClr val="464646"/>
        </a:solidFill>
        <a:effectLst/>
      </p:bgPr>
    </p:bg>
    <p:spTree>
      <p:nvGrpSpPr>
        <p:cNvPr id="1" name="Shape 4302"/>
        <p:cNvGrpSpPr/>
        <p:nvPr/>
      </p:nvGrpSpPr>
      <p:grpSpPr>
        <a:xfrm>
          <a:off x="0" y="0"/>
          <a:ext cx="0" cy="0"/>
          <a:chOff x="0" y="0"/>
          <a:chExt cx="0" cy="0"/>
        </a:xfrm>
      </p:grpSpPr>
      <p:sp>
        <p:nvSpPr>
          <p:cNvPr id="4303" name="Google Shape;4303;p305"/>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304" name="Google Shape;4304;p30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05" name="Google Shape;4305;p305"/>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306" name="Google Shape;4306;p305"/>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307" name="Google Shape;4307;p30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2020 FPE Theme ALT2">
  <p:cSld name="2020 FPE Theme ALT2">
    <p:bg>
      <p:bgPr>
        <a:solidFill>
          <a:schemeClr val="lt1"/>
        </a:solidFill>
        <a:effectLst/>
      </p:bgPr>
    </p:bg>
    <p:spTree>
      <p:nvGrpSpPr>
        <p:cNvPr id="1" name="Shape 4308"/>
        <p:cNvGrpSpPr/>
        <p:nvPr/>
      </p:nvGrpSpPr>
      <p:grpSpPr>
        <a:xfrm>
          <a:off x="0" y="0"/>
          <a:ext cx="0" cy="0"/>
          <a:chOff x="0" y="0"/>
          <a:chExt cx="0" cy="0"/>
        </a:xfrm>
      </p:grpSpPr>
      <p:grpSp>
        <p:nvGrpSpPr>
          <p:cNvPr id="4309" name="Google Shape;4309;p306"/>
          <p:cNvGrpSpPr/>
          <p:nvPr/>
        </p:nvGrpSpPr>
        <p:grpSpPr>
          <a:xfrm>
            <a:off x="1847014" y="1485629"/>
            <a:ext cx="7299371" cy="3657942"/>
            <a:chOff x="2462685" y="1980838"/>
            <a:chExt cx="9732494" cy="4877256"/>
          </a:xfrm>
        </p:grpSpPr>
        <p:sp>
          <p:nvSpPr>
            <p:cNvPr id="4310" name="Google Shape;4310;p306"/>
            <p:cNvSpPr/>
            <p:nvPr/>
          </p:nvSpPr>
          <p:spPr>
            <a:xfrm>
              <a:off x="10965953" y="1980838"/>
              <a:ext cx="12228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311" name="Google Shape;4311;p306"/>
            <p:cNvGrpSpPr/>
            <p:nvPr/>
          </p:nvGrpSpPr>
          <p:grpSpPr>
            <a:xfrm>
              <a:off x="11121979" y="2387499"/>
              <a:ext cx="910704" cy="819061"/>
              <a:chOff x="12557125" y="1908175"/>
              <a:chExt cx="1009650" cy="908050"/>
            </a:xfrm>
          </p:grpSpPr>
          <p:sp>
            <p:nvSpPr>
              <p:cNvPr id="4312" name="Google Shape;4312;p306"/>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13" name="Google Shape;4313;p306"/>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14" name="Google Shape;4314;p306"/>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315" name="Google Shape;4315;p306"/>
            <p:cNvSpPr/>
            <p:nvPr/>
          </p:nvSpPr>
          <p:spPr>
            <a:xfrm>
              <a:off x="10972303" y="3196482"/>
              <a:ext cx="1222800" cy="1220100"/>
            </a:xfrm>
            <a:prstGeom prst="rect">
              <a:avLst/>
            </a:pr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316" name="Google Shape;4316;p306"/>
            <p:cNvGrpSpPr/>
            <p:nvPr/>
          </p:nvGrpSpPr>
          <p:grpSpPr>
            <a:xfrm>
              <a:off x="11175594" y="3283882"/>
              <a:ext cx="816197" cy="1059625"/>
              <a:chOff x="11058525" y="2895600"/>
              <a:chExt cx="904875" cy="1174750"/>
            </a:xfrm>
          </p:grpSpPr>
          <p:sp>
            <p:nvSpPr>
              <p:cNvPr id="4317" name="Google Shape;4317;p306"/>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18" name="Google Shape;4318;p306"/>
              <p:cNvSpPr/>
              <p:nvPr/>
            </p:nvSpPr>
            <p:spPr>
              <a:xfrm>
                <a:off x="11239500" y="3054350"/>
                <a:ext cx="543000" cy="543000"/>
              </a:xfrm>
              <a:prstGeom prst="ellipse">
                <a:avLst/>
              </a:prstGeom>
              <a:solidFill>
                <a:srgbClr val="E5E4E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19" name="Google Shape;4319;p306"/>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0" name="Google Shape;4320;p306"/>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1" name="Google Shape;4321;p306"/>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2" name="Google Shape;4322;p306"/>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3" name="Google Shape;4323;p306"/>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4" name="Google Shape;4324;p306"/>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5" name="Google Shape;4325;p306"/>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6" name="Google Shape;4326;p306"/>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7" name="Google Shape;4327;p306"/>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8" name="Google Shape;4328;p306"/>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29" name="Google Shape;4329;p306"/>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0" name="Google Shape;4330;p306"/>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1" name="Google Shape;4331;p306"/>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2" name="Google Shape;4332;p306"/>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3" name="Google Shape;4333;p306"/>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4" name="Google Shape;4334;p306"/>
              <p:cNvSpPr/>
              <p:nvPr/>
            </p:nvSpPr>
            <p:spPr>
              <a:xfrm>
                <a:off x="11360150" y="3835400"/>
                <a:ext cx="304800" cy="222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5" name="Google Shape;4335;p306"/>
              <p:cNvSpPr/>
              <p:nvPr/>
            </p:nvSpPr>
            <p:spPr>
              <a:xfrm>
                <a:off x="11360150" y="3879850"/>
                <a:ext cx="304800" cy="222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6" name="Google Shape;4336;p306"/>
              <p:cNvSpPr/>
              <p:nvPr/>
            </p:nvSpPr>
            <p:spPr>
              <a:xfrm>
                <a:off x="11360150" y="3924300"/>
                <a:ext cx="304800" cy="255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7" name="Google Shape;4337;p306"/>
              <p:cNvSpPr/>
              <p:nvPr/>
            </p:nvSpPr>
            <p:spPr>
              <a:xfrm>
                <a:off x="11360150" y="3971925"/>
                <a:ext cx="304800" cy="222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8" name="Google Shape;4338;p306"/>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39" name="Google Shape;4339;p306"/>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0" name="Google Shape;4340;p306"/>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1" name="Google Shape;4341;p306"/>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2" name="Google Shape;4342;p306"/>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3" name="Google Shape;4343;p306"/>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4" name="Google Shape;4344;p306"/>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5" name="Google Shape;4345;p306"/>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6" name="Google Shape;4346;p306"/>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7" name="Google Shape;4347;p306"/>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8" name="Google Shape;4348;p306"/>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49" name="Google Shape;4349;p306"/>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0" name="Google Shape;4350;p306"/>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1" name="Google Shape;4351;p306"/>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2" name="Google Shape;4352;p306"/>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3" name="Google Shape;4353;p306"/>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4" name="Google Shape;4354;p306"/>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5" name="Google Shape;4355;p306"/>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6" name="Google Shape;4356;p306"/>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7" name="Google Shape;4357;p306"/>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8" name="Google Shape;4358;p306"/>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59" name="Google Shape;4359;p306"/>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0" name="Google Shape;4360;p306"/>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1" name="Google Shape;4361;p306"/>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2" name="Google Shape;4362;p306"/>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363" name="Google Shape;4363;p306"/>
            <p:cNvSpPr/>
            <p:nvPr/>
          </p:nvSpPr>
          <p:spPr>
            <a:xfrm>
              <a:off x="8535964" y="1980838"/>
              <a:ext cx="1220100" cy="12201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364" name="Google Shape;4364;p306"/>
            <p:cNvGrpSpPr/>
            <p:nvPr/>
          </p:nvGrpSpPr>
          <p:grpSpPr>
            <a:xfrm>
              <a:off x="8730661" y="2270080"/>
              <a:ext cx="830517" cy="641502"/>
              <a:chOff x="8345488" y="1765300"/>
              <a:chExt cx="920750" cy="711200"/>
            </a:xfrm>
          </p:grpSpPr>
          <p:sp>
            <p:nvSpPr>
              <p:cNvPr id="4365" name="Google Shape;4365;p306"/>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6" name="Google Shape;4366;p306"/>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7" name="Google Shape;4367;p306"/>
              <p:cNvSpPr/>
              <p:nvPr/>
            </p:nvSpPr>
            <p:spPr>
              <a:xfrm>
                <a:off x="8993188" y="2235200"/>
                <a:ext cx="193800" cy="1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8" name="Google Shape;4368;p306"/>
              <p:cNvSpPr/>
              <p:nvPr/>
            </p:nvSpPr>
            <p:spPr>
              <a:xfrm>
                <a:off x="8993188" y="2276475"/>
                <a:ext cx="193800" cy="126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69" name="Google Shape;4369;p306"/>
              <p:cNvSpPr/>
              <p:nvPr/>
            </p:nvSpPr>
            <p:spPr>
              <a:xfrm>
                <a:off x="8993188" y="2317750"/>
                <a:ext cx="193800" cy="126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0" name="Google Shape;4370;p306"/>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1" name="Google Shape;4371;p306"/>
              <p:cNvSpPr/>
              <p:nvPr/>
            </p:nvSpPr>
            <p:spPr>
              <a:xfrm>
                <a:off x="8485188" y="1905000"/>
                <a:ext cx="403200" cy="318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2" name="Google Shape;4372;p306"/>
              <p:cNvSpPr/>
              <p:nvPr/>
            </p:nvSpPr>
            <p:spPr>
              <a:xfrm>
                <a:off x="8485188" y="1990725"/>
                <a:ext cx="403200" cy="255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3" name="Google Shape;4373;p306"/>
              <p:cNvSpPr/>
              <p:nvPr/>
            </p:nvSpPr>
            <p:spPr>
              <a:xfrm>
                <a:off x="8485188" y="2070100"/>
                <a:ext cx="403200" cy="318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374" name="Google Shape;4374;p306"/>
            <p:cNvSpPr/>
            <p:nvPr/>
          </p:nvSpPr>
          <p:spPr>
            <a:xfrm>
              <a:off x="6100246" y="3196482"/>
              <a:ext cx="1220100" cy="12201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5" name="Google Shape;4375;p306"/>
            <p:cNvSpPr/>
            <p:nvPr/>
          </p:nvSpPr>
          <p:spPr>
            <a:xfrm>
              <a:off x="9755970" y="3196482"/>
              <a:ext cx="1218600" cy="12201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6" name="Google Shape;4376;p306"/>
            <p:cNvSpPr/>
            <p:nvPr/>
          </p:nvSpPr>
          <p:spPr>
            <a:xfrm>
              <a:off x="8535964" y="3196482"/>
              <a:ext cx="1220100" cy="12201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7" name="Google Shape;4377;p306"/>
            <p:cNvSpPr/>
            <p:nvPr/>
          </p:nvSpPr>
          <p:spPr>
            <a:xfrm>
              <a:off x="4884536" y="3196482"/>
              <a:ext cx="12186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78" name="Google Shape;4378;p306"/>
            <p:cNvSpPr/>
            <p:nvPr/>
          </p:nvSpPr>
          <p:spPr>
            <a:xfrm>
              <a:off x="4884536" y="3192253"/>
              <a:ext cx="1218600" cy="122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379" name="Google Shape;4379;p306"/>
            <p:cNvGrpSpPr/>
            <p:nvPr/>
          </p:nvGrpSpPr>
          <p:grpSpPr>
            <a:xfrm>
              <a:off x="4950388" y="3303930"/>
              <a:ext cx="1086831" cy="1114038"/>
              <a:chOff x="4148138" y="2911475"/>
              <a:chExt cx="1204913" cy="1235075"/>
            </a:xfrm>
          </p:grpSpPr>
          <p:sp>
            <p:nvSpPr>
              <p:cNvPr id="4380" name="Google Shape;4380;p306"/>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1" name="Google Shape;4381;p306"/>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2" name="Google Shape;4382;p306"/>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3" name="Google Shape;4383;p306"/>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384" name="Google Shape;4384;p306"/>
              <p:cNvGrpSpPr/>
              <p:nvPr/>
            </p:nvGrpSpPr>
            <p:grpSpPr>
              <a:xfrm>
                <a:off x="4148138" y="2911475"/>
                <a:ext cx="1204913" cy="1235075"/>
                <a:chOff x="4148138" y="2911475"/>
                <a:chExt cx="1204913" cy="1235075"/>
              </a:xfrm>
            </p:grpSpPr>
            <p:sp>
              <p:nvSpPr>
                <p:cNvPr id="4385" name="Google Shape;4385;p306"/>
                <p:cNvSpPr/>
                <p:nvPr/>
              </p:nvSpPr>
              <p:spPr>
                <a:xfrm>
                  <a:off x="4911725" y="3435350"/>
                  <a:ext cx="66600" cy="666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6" name="Google Shape;4386;p306"/>
                <p:cNvSpPr/>
                <p:nvPr/>
              </p:nvSpPr>
              <p:spPr>
                <a:xfrm>
                  <a:off x="4503738" y="3435350"/>
                  <a:ext cx="66600" cy="666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7" name="Google Shape;4387;p306"/>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8" name="Google Shape;4388;p306"/>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89" name="Google Shape;4389;p306"/>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0" name="Google Shape;4390;p306"/>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1" name="Google Shape;4391;p306"/>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2" name="Google Shape;4392;p306"/>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3" name="Google Shape;4393;p306"/>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4" name="Google Shape;4394;p306"/>
                <p:cNvSpPr/>
                <p:nvPr/>
              </p:nvSpPr>
              <p:spPr>
                <a:xfrm>
                  <a:off x="4618038" y="3298825"/>
                  <a:ext cx="44400" cy="47700"/>
                </a:xfrm>
                <a:prstGeom prst="ellipse">
                  <a:avLst/>
                </a:pr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5" name="Google Shape;4395;p306"/>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6" name="Google Shape;4396;p306"/>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7" name="Google Shape;4397;p306"/>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8" name="Google Shape;4398;p306"/>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399" name="Google Shape;4399;p306"/>
                <p:cNvSpPr/>
                <p:nvPr/>
              </p:nvSpPr>
              <p:spPr>
                <a:xfrm>
                  <a:off x="4816475" y="3298825"/>
                  <a:ext cx="47700" cy="47700"/>
                </a:xfrm>
                <a:prstGeom prst="ellipse">
                  <a:avLst/>
                </a:pr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0" name="Google Shape;4400;p306"/>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1" name="Google Shape;4401;p306"/>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2" name="Google Shape;4402;p306"/>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3" name="Google Shape;4403;p306"/>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4" name="Google Shape;4404;p306"/>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5" name="Google Shape;4405;p306"/>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6" name="Google Shape;4406;p306"/>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7" name="Google Shape;4407;p306"/>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8" name="Google Shape;4408;p306"/>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09" name="Google Shape;4409;p306"/>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0" name="Google Shape;4410;p306"/>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1" name="Google Shape;4411;p306"/>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2" name="Google Shape;4412;p306"/>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3" name="Google Shape;4413;p306"/>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4" name="Google Shape;4414;p306"/>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5" name="Google Shape;4415;p306"/>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6" name="Google Shape;4416;p306"/>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7" name="Google Shape;4417;p306"/>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8" name="Google Shape;4418;p306"/>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19" name="Google Shape;4419;p306"/>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0" name="Google Shape;4420;p306"/>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1" name="Google Shape;4421;p306"/>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2" name="Google Shape;4422;p306"/>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3" name="Google Shape;4423;p306"/>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4" name="Google Shape;4424;p306"/>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5" name="Google Shape;4425;p306"/>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6" name="Google Shape;4426;p306"/>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7" name="Google Shape;4427;p306"/>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
          <p:nvSpPr>
            <p:cNvPr id="4428" name="Google Shape;4428;p306"/>
            <p:cNvSpPr/>
            <p:nvPr/>
          </p:nvSpPr>
          <p:spPr>
            <a:xfrm>
              <a:off x="2462685" y="5635130"/>
              <a:ext cx="1221300" cy="1222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29" name="Google Shape;4429;p306"/>
            <p:cNvSpPr/>
            <p:nvPr/>
          </p:nvSpPr>
          <p:spPr>
            <a:xfrm>
              <a:off x="10974479" y="5637994"/>
              <a:ext cx="1220700" cy="12201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430" name="Google Shape;4430;p306"/>
            <p:cNvGrpSpPr/>
            <p:nvPr/>
          </p:nvGrpSpPr>
          <p:grpSpPr>
            <a:xfrm>
              <a:off x="11252905" y="5815529"/>
              <a:ext cx="661617" cy="859155"/>
              <a:chOff x="11144250" y="5702300"/>
              <a:chExt cx="733500" cy="952500"/>
            </a:xfrm>
          </p:grpSpPr>
          <p:sp>
            <p:nvSpPr>
              <p:cNvPr id="4431" name="Google Shape;4431;p306"/>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2" name="Google Shape;4432;p306"/>
              <p:cNvSpPr/>
              <p:nvPr/>
            </p:nvSpPr>
            <p:spPr>
              <a:xfrm>
                <a:off x="11144250" y="5797550"/>
                <a:ext cx="466800" cy="5556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3" name="Google Shape;4433;p306"/>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4" name="Google Shape;4434;p306"/>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5" name="Google Shape;4435;p306"/>
              <p:cNvSpPr/>
              <p:nvPr/>
            </p:nvSpPr>
            <p:spPr>
              <a:xfrm>
                <a:off x="11410950" y="5997575"/>
                <a:ext cx="466800" cy="5556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6" name="Google Shape;4436;p306"/>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4437" name="Google Shape;4437;p306"/>
            <p:cNvGrpSpPr/>
            <p:nvPr/>
          </p:nvGrpSpPr>
          <p:grpSpPr>
            <a:xfrm>
              <a:off x="2603102" y="5871830"/>
              <a:ext cx="909273" cy="767512"/>
              <a:chOff x="1533525" y="5753100"/>
              <a:chExt cx="1008063" cy="850900"/>
            </a:xfrm>
          </p:grpSpPr>
          <p:sp>
            <p:nvSpPr>
              <p:cNvPr id="4438" name="Google Shape;4438;p306"/>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39" name="Google Shape;4439;p306"/>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0" name="Google Shape;4440;p306"/>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1" name="Google Shape;4441;p306"/>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442" name="Google Shape;4442;p306"/>
            <p:cNvSpPr/>
            <p:nvPr/>
          </p:nvSpPr>
          <p:spPr>
            <a:xfrm>
              <a:off x="10972303" y="4412259"/>
              <a:ext cx="1222800" cy="12258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3" name="Google Shape;4443;p306"/>
            <p:cNvSpPr/>
            <p:nvPr/>
          </p:nvSpPr>
          <p:spPr>
            <a:xfrm>
              <a:off x="9755970" y="5637994"/>
              <a:ext cx="12186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4" name="Google Shape;4444;p306"/>
            <p:cNvSpPr/>
            <p:nvPr/>
          </p:nvSpPr>
          <p:spPr>
            <a:xfrm>
              <a:off x="7320253" y="5637994"/>
              <a:ext cx="12186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5" name="Google Shape;4445;p306"/>
            <p:cNvSpPr/>
            <p:nvPr/>
          </p:nvSpPr>
          <p:spPr>
            <a:xfrm>
              <a:off x="8533100" y="5635130"/>
              <a:ext cx="1222800" cy="12228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446" name="Google Shape;4446;p306"/>
            <p:cNvGrpSpPr/>
            <p:nvPr/>
          </p:nvGrpSpPr>
          <p:grpSpPr>
            <a:xfrm>
              <a:off x="9856159" y="5932947"/>
              <a:ext cx="996620" cy="630047"/>
              <a:chOff x="9593263" y="5832475"/>
              <a:chExt cx="1104900" cy="698500"/>
            </a:xfrm>
          </p:grpSpPr>
          <p:sp>
            <p:nvSpPr>
              <p:cNvPr id="4447" name="Google Shape;4447;p306"/>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8" name="Google Shape;4448;p306"/>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49" name="Google Shape;4449;p306"/>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0" name="Google Shape;4450;p306"/>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1" name="Google Shape;4451;p306"/>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2" name="Google Shape;4452;p306"/>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3" name="Google Shape;4453;p306"/>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4" name="Google Shape;4454;p306"/>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5" name="Google Shape;4455;p306"/>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6" name="Google Shape;4456;p306"/>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7" name="Google Shape;4457;p306"/>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58" name="Google Shape;4458;p306"/>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459" name="Google Shape;4459;p306"/>
            <p:cNvSpPr/>
            <p:nvPr/>
          </p:nvSpPr>
          <p:spPr>
            <a:xfrm>
              <a:off x="6100246" y="5637994"/>
              <a:ext cx="1220100" cy="1220100"/>
            </a:xfrm>
            <a:prstGeom prst="rect">
              <a:avLst/>
            </a:prstGeom>
            <a:solidFill>
              <a:srgbClr val="7E7E7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0" name="Google Shape;4460;p306"/>
            <p:cNvSpPr/>
            <p:nvPr/>
          </p:nvSpPr>
          <p:spPr>
            <a:xfrm>
              <a:off x="6100246" y="5635130"/>
              <a:ext cx="1220100" cy="122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461" name="Google Shape;4461;p306"/>
            <p:cNvGrpSpPr/>
            <p:nvPr/>
          </p:nvGrpSpPr>
          <p:grpSpPr>
            <a:xfrm>
              <a:off x="6197593" y="5844167"/>
              <a:ext cx="993756" cy="1010939"/>
              <a:chOff x="5530850" y="5734050"/>
              <a:chExt cx="1101725" cy="1120775"/>
            </a:xfrm>
          </p:grpSpPr>
          <p:sp>
            <p:nvSpPr>
              <p:cNvPr id="4462" name="Google Shape;4462;p306"/>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3" name="Google Shape;4463;p306"/>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4" name="Google Shape;4464;p306"/>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5" name="Google Shape;4465;p306"/>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6" name="Google Shape;4466;p306"/>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7" name="Google Shape;4467;p306"/>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8" name="Google Shape;4468;p306"/>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9" name="Google Shape;4469;p306"/>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0" name="Google Shape;4470;p306"/>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1" name="Google Shape;4471;p306"/>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2" name="Google Shape;4472;p306"/>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3" name="Google Shape;4473;p306"/>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4" name="Google Shape;4474;p306"/>
              <p:cNvSpPr/>
              <p:nvPr/>
            </p:nvSpPr>
            <p:spPr>
              <a:xfrm>
                <a:off x="5978525" y="6099175"/>
                <a:ext cx="22200" cy="18900"/>
              </a:xfrm>
              <a:prstGeom prst="ellipse">
                <a:avLst/>
              </a:pr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5" name="Google Shape;4475;p306"/>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6" name="Google Shape;4476;p306"/>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7" name="Google Shape;4477;p306"/>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8" name="Google Shape;4478;p306"/>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79" name="Google Shape;4479;p306"/>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0" name="Google Shape;4480;p306"/>
              <p:cNvSpPr/>
              <p:nvPr/>
            </p:nvSpPr>
            <p:spPr>
              <a:xfrm>
                <a:off x="6162675" y="6086475"/>
                <a:ext cx="41400" cy="41400"/>
              </a:xfrm>
              <a:prstGeom prst="ellipse">
                <a:avLst/>
              </a:prstGeom>
              <a:solidFill>
                <a:srgbClr val="6C0B2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1" name="Google Shape;4481;p306"/>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2" name="Google Shape;4482;p306"/>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3" name="Google Shape;4483;p306"/>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4" name="Google Shape;4484;p306"/>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5" name="Google Shape;4485;p306"/>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6" name="Google Shape;4486;p306"/>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7" name="Google Shape;4487;p306"/>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88" name="Google Shape;4488;p306"/>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489" name="Google Shape;4489;p306"/>
            <p:cNvSpPr/>
            <p:nvPr/>
          </p:nvSpPr>
          <p:spPr>
            <a:xfrm>
              <a:off x="4884536" y="5637994"/>
              <a:ext cx="1218600" cy="12201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490" name="Google Shape;4490;p306"/>
            <p:cNvGrpSpPr/>
            <p:nvPr/>
          </p:nvGrpSpPr>
          <p:grpSpPr>
            <a:xfrm>
              <a:off x="4987615" y="5792619"/>
              <a:ext cx="1015235" cy="907840"/>
              <a:chOff x="4189413" y="5676900"/>
              <a:chExt cx="1125538" cy="1006475"/>
            </a:xfrm>
          </p:grpSpPr>
          <p:sp>
            <p:nvSpPr>
              <p:cNvPr id="4491" name="Google Shape;4491;p306"/>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2" name="Google Shape;4492;p306"/>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3" name="Google Shape;4493;p306"/>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4" name="Google Shape;4494;p306"/>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5" name="Google Shape;4495;p306"/>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6" name="Google Shape;4496;p306"/>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7" name="Google Shape;4497;p306"/>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8" name="Google Shape;4498;p306"/>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99" name="Google Shape;4499;p306"/>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0" name="Google Shape;4500;p306"/>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1" name="Google Shape;4501;p306"/>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2" name="Google Shape;4502;p306"/>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3" name="Google Shape;4503;p306"/>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4" name="Google Shape;4504;p306"/>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5" name="Google Shape;4505;p306"/>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6" name="Google Shape;4506;p306"/>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507" name="Google Shape;4507;p306"/>
            <p:cNvSpPr/>
            <p:nvPr/>
          </p:nvSpPr>
          <p:spPr>
            <a:xfrm>
              <a:off x="3669805" y="5637994"/>
              <a:ext cx="1220100" cy="1220100"/>
            </a:xfrm>
            <a:prstGeom prst="rect">
              <a:avLst/>
            </a:pr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8" name="Google Shape;4508;p306"/>
            <p:cNvSpPr/>
            <p:nvPr/>
          </p:nvSpPr>
          <p:spPr>
            <a:xfrm>
              <a:off x="9755830" y="4415123"/>
              <a:ext cx="1218600" cy="1222800"/>
            </a:xfrm>
            <a:prstGeom prst="rect">
              <a:avLst/>
            </a:prstGeom>
            <a:solidFill>
              <a:srgbClr val="7E7E7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09" name="Google Shape;4509;p306"/>
            <p:cNvSpPr/>
            <p:nvPr/>
          </p:nvSpPr>
          <p:spPr>
            <a:xfrm>
              <a:off x="6088791" y="4415123"/>
              <a:ext cx="1220100" cy="1222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0" name="Google Shape;4510;p306"/>
            <p:cNvSpPr/>
            <p:nvPr/>
          </p:nvSpPr>
          <p:spPr>
            <a:xfrm>
              <a:off x="7320253" y="4412259"/>
              <a:ext cx="1218600" cy="1225800"/>
            </a:xfrm>
            <a:prstGeom prst="rect">
              <a:avLst/>
            </a:pr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1" name="Google Shape;4511;p306"/>
            <p:cNvSpPr/>
            <p:nvPr/>
          </p:nvSpPr>
          <p:spPr>
            <a:xfrm>
              <a:off x="8535964" y="4412259"/>
              <a:ext cx="1220100" cy="1225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2" name="Google Shape;4512;p306"/>
            <p:cNvSpPr/>
            <p:nvPr/>
          </p:nvSpPr>
          <p:spPr>
            <a:xfrm>
              <a:off x="8535964" y="4417987"/>
              <a:ext cx="1220100" cy="122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513" name="Google Shape;4513;p306"/>
            <p:cNvGrpSpPr/>
            <p:nvPr/>
          </p:nvGrpSpPr>
          <p:grpSpPr>
            <a:xfrm>
              <a:off x="8564568" y="4526791"/>
              <a:ext cx="1159859" cy="1111174"/>
              <a:chOff x="8161338" y="4273550"/>
              <a:chExt cx="1285875" cy="1231900"/>
            </a:xfrm>
          </p:grpSpPr>
          <p:sp>
            <p:nvSpPr>
              <p:cNvPr id="4514" name="Google Shape;4514;p306"/>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5" name="Google Shape;4515;p306"/>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6" name="Google Shape;4516;p306"/>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7" name="Google Shape;4517;p306"/>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8" name="Google Shape;4518;p306"/>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19" name="Google Shape;4519;p306"/>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0" name="Google Shape;4520;p306"/>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1" name="Google Shape;4521;p306"/>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2" name="Google Shape;4522;p306"/>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3" name="Google Shape;4523;p306"/>
              <p:cNvSpPr/>
              <p:nvPr/>
            </p:nvSpPr>
            <p:spPr>
              <a:xfrm>
                <a:off x="8891588" y="4664075"/>
                <a:ext cx="38100" cy="41400"/>
              </a:xfrm>
              <a:prstGeom prst="ellipse">
                <a:avLst/>
              </a:pr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4" name="Google Shape;4524;p306"/>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5" name="Google Shape;4525;p306"/>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6" name="Google Shape;4526;p306"/>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7" name="Google Shape;4527;p306"/>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8" name="Google Shape;4528;p306"/>
              <p:cNvSpPr/>
              <p:nvPr/>
            </p:nvSpPr>
            <p:spPr>
              <a:xfrm>
                <a:off x="8678863" y="4664075"/>
                <a:ext cx="38100" cy="41400"/>
              </a:xfrm>
              <a:prstGeom prst="ellipse">
                <a:avLst/>
              </a:pr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9" name="Google Shape;4529;p306"/>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0" name="Google Shape;4530;p306"/>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1" name="Google Shape;4531;p306"/>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2" name="Google Shape;4532;p306"/>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3" name="Google Shape;4533;p306"/>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4" name="Google Shape;4534;p306"/>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5" name="Google Shape;4535;p306"/>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536" name="Google Shape;4536;p306"/>
            <p:cNvSpPr/>
            <p:nvPr/>
          </p:nvSpPr>
          <p:spPr>
            <a:xfrm>
              <a:off x="6100246" y="4415123"/>
              <a:ext cx="1220100" cy="1222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537" name="Google Shape;4537;p306"/>
            <p:cNvGrpSpPr/>
            <p:nvPr/>
          </p:nvGrpSpPr>
          <p:grpSpPr>
            <a:xfrm>
              <a:off x="4884516" y="4415104"/>
              <a:ext cx="1218512" cy="1222909"/>
              <a:chOff x="4075113" y="4149725"/>
              <a:chExt cx="1350900" cy="1355775"/>
            </a:xfrm>
          </p:grpSpPr>
          <p:sp>
            <p:nvSpPr>
              <p:cNvPr id="4538" name="Google Shape;4538;p306"/>
              <p:cNvSpPr/>
              <p:nvPr/>
            </p:nvSpPr>
            <p:spPr>
              <a:xfrm>
                <a:off x="4075113" y="4149725"/>
                <a:ext cx="1350900" cy="13557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39" name="Google Shape;4539;p306"/>
              <p:cNvSpPr/>
              <p:nvPr/>
            </p:nvSpPr>
            <p:spPr>
              <a:xfrm>
                <a:off x="4075113" y="4149725"/>
                <a:ext cx="1350900" cy="450900"/>
              </a:xfrm>
              <a:prstGeom prst="rect">
                <a:avLst/>
              </a:pr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40" name="Google Shape;4540;p306"/>
              <p:cNvSpPr/>
              <p:nvPr/>
            </p:nvSpPr>
            <p:spPr>
              <a:xfrm>
                <a:off x="4075113" y="5054600"/>
                <a:ext cx="1350900" cy="450900"/>
              </a:xfrm>
              <a:prstGeom prst="rect">
                <a:avLst/>
              </a:pr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grpSp>
        <p:nvGrpSpPr>
          <p:cNvPr id="4541" name="Google Shape;4541;p306"/>
          <p:cNvGrpSpPr/>
          <p:nvPr/>
        </p:nvGrpSpPr>
        <p:grpSpPr>
          <a:xfrm>
            <a:off x="0" y="39098"/>
            <a:ext cx="9144000" cy="5104327"/>
            <a:chOff x="0" y="52130"/>
            <a:chExt cx="12192000" cy="6805770"/>
          </a:xfrm>
        </p:grpSpPr>
        <p:sp>
          <p:nvSpPr>
            <p:cNvPr id="4542" name="Google Shape;4542;p306"/>
            <p:cNvSpPr/>
            <p:nvPr/>
          </p:nvSpPr>
          <p:spPr>
            <a:xfrm>
              <a:off x="0" y="4417400"/>
              <a:ext cx="12192000" cy="2440500"/>
            </a:xfrm>
            <a:prstGeom prst="rect">
              <a:avLst/>
            </a:pr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4543" name="Google Shape;4543;p306"/>
            <p:cNvCxnSpPr/>
            <p:nvPr/>
          </p:nvCxnSpPr>
          <p:spPr>
            <a:xfrm rot="-5400000">
              <a:off x="7579840" y="3435380"/>
              <a:ext cx="6766500" cy="0"/>
            </a:xfrm>
            <a:prstGeom prst="straightConnector1">
              <a:avLst/>
            </a:prstGeom>
            <a:noFill/>
            <a:ln w="76200" cap="sq" cmpd="sng">
              <a:solidFill>
                <a:schemeClr val="lt1"/>
              </a:solidFill>
              <a:prstDash val="solid"/>
              <a:round/>
              <a:headEnd type="none" w="sm" len="sm"/>
              <a:tailEnd type="none" w="sm" len="sm"/>
            </a:ln>
          </p:spPr>
        </p:cxnSp>
        <p:pic>
          <p:nvPicPr>
            <p:cNvPr id="4544" name="Google Shape;4544;p306"/>
            <p:cNvPicPr preferRelativeResize="0"/>
            <p:nvPr/>
          </p:nvPicPr>
          <p:blipFill rotWithShape="1">
            <a:blip r:embed="rId2">
              <a:alphaModFix/>
            </a:blip>
            <a:srcRect/>
            <a:stretch/>
          </p:blipFill>
          <p:spPr>
            <a:xfrm>
              <a:off x="185139" y="5330952"/>
              <a:ext cx="1636775" cy="1351183"/>
            </a:xfrm>
            <a:prstGeom prst="rect">
              <a:avLst/>
            </a:prstGeom>
            <a:noFill/>
            <a:ln>
              <a:noFill/>
            </a:ln>
          </p:spPr>
        </p:pic>
        <p:cxnSp>
          <p:nvCxnSpPr>
            <p:cNvPr id="4545" name="Google Shape;4545;p306"/>
            <p:cNvCxnSpPr/>
            <p:nvPr/>
          </p:nvCxnSpPr>
          <p:spPr>
            <a:xfrm rot="10800000">
              <a:off x="24262" y="4412259"/>
              <a:ext cx="12143100" cy="0"/>
            </a:xfrm>
            <a:prstGeom prst="straightConnector1">
              <a:avLst/>
            </a:prstGeom>
            <a:noFill/>
            <a:ln w="76200" cap="sq" cmpd="sng">
              <a:solidFill>
                <a:schemeClr val="lt1"/>
              </a:solidFill>
              <a:prstDash val="solid"/>
              <a:round/>
              <a:headEnd type="none" w="sm" len="sm"/>
              <a:tailEnd type="none" w="sm" len="sm"/>
            </a:ln>
          </p:spPr>
        </p:cxnSp>
      </p:grpSp>
      <p:sp>
        <p:nvSpPr>
          <p:cNvPr id="4546" name="Google Shape;4546;p306"/>
          <p:cNvSpPr txBox="1">
            <a:spLocks noGrp="1"/>
          </p:cNvSpPr>
          <p:nvPr>
            <p:ph type="subTitle" idx="1"/>
          </p:nvPr>
        </p:nvSpPr>
        <p:spPr>
          <a:xfrm>
            <a:off x="332185" y="2102644"/>
            <a:ext cx="2640300" cy="91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200"/>
              <a:buNone/>
              <a:defRPr sz="1200" b="0">
                <a:solidFill>
                  <a:schemeClr val="dk1"/>
                </a:solidFill>
              </a:defRPr>
            </a:lvl1pPr>
            <a:lvl2pPr lvl="1" algn="l">
              <a:lnSpc>
                <a:spcPct val="100000"/>
              </a:lnSpc>
              <a:spcBef>
                <a:spcPts val="0"/>
              </a:spcBef>
              <a:spcAft>
                <a:spcPts val="0"/>
              </a:spcAft>
              <a:buClr>
                <a:schemeClr val="lt1"/>
              </a:buClr>
              <a:buSzPts val="1200"/>
              <a:buNone/>
              <a:defRPr sz="1200">
                <a:solidFill>
                  <a:schemeClr val="lt1"/>
                </a:solidFill>
              </a:defRPr>
            </a:lvl2pPr>
            <a:lvl3pPr lvl="2" algn="l">
              <a:lnSpc>
                <a:spcPct val="100000"/>
              </a:lnSpc>
              <a:spcBef>
                <a:spcPts val="0"/>
              </a:spcBef>
              <a:spcAft>
                <a:spcPts val="0"/>
              </a:spcAft>
              <a:buClr>
                <a:schemeClr val="lt1"/>
              </a:buClr>
              <a:buSzPts val="1200"/>
              <a:buNone/>
              <a:defRPr sz="1200">
                <a:solidFill>
                  <a:schemeClr val="lt1"/>
                </a:solidFill>
              </a:defRPr>
            </a:lvl3pPr>
            <a:lvl4pPr lvl="3" algn="l">
              <a:lnSpc>
                <a:spcPct val="100000"/>
              </a:lnSpc>
              <a:spcBef>
                <a:spcPts val="0"/>
              </a:spcBef>
              <a:spcAft>
                <a:spcPts val="0"/>
              </a:spcAft>
              <a:buClr>
                <a:schemeClr val="lt1"/>
              </a:buClr>
              <a:buSzPts val="1200"/>
              <a:buNone/>
              <a:defRPr sz="1200">
                <a:solidFill>
                  <a:schemeClr val="lt1"/>
                </a:solidFill>
              </a:defRPr>
            </a:lvl4pPr>
            <a:lvl5pPr lvl="4" algn="l">
              <a:lnSpc>
                <a:spcPct val="100000"/>
              </a:lnSpc>
              <a:spcBef>
                <a:spcPts val="0"/>
              </a:spcBef>
              <a:spcAft>
                <a:spcPts val="0"/>
              </a:spcAft>
              <a:buClr>
                <a:schemeClr val="lt1"/>
              </a:buClr>
              <a:buSzPts val="1200"/>
              <a:buNone/>
              <a:defRPr sz="1200">
                <a:solidFill>
                  <a:schemeClr val="lt1"/>
                </a:solidFill>
              </a:defRPr>
            </a:lvl5pPr>
            <a:lvl6pPr lvl="5" algn="l">
              <a:lnSpc>
                <a:spcPct val="100000"/>
              </a:lnSpc>
              <a:spcBef>
                <a:spcPts val="0"/>
              </a:spcBef>
              <a:spcAft>
                <a:spcPts val="0"/>
              </a:spcAft>
              <a:buClr>
                <a:schemeClr val="lt1"/>
              </a:buClr>
              <a:buSzPts val="1200"/>
              <a:buNone/>
              <a:defRPr sz="1200">
                <a:solidFill>
                  <a:schemeClr val="lt1"/>
                </a:solidFill>
              </a:defRPr>
            </a:lvl6pPr>
            <a:lvl7pPr lvl="6" algn="l">
              <a:lnSpc>
                <a:spcPct val="100000"/>
              </a:lnSpc>
              <a:spcBef>
                <a:spcPts val="0"/>
              </a:spcBef>
              <a:spcAft>
                <a:spcPts val="0"/>
              </a:spcAft>
              <a:buClr>
                <a:schemeClr val="lt1"/>
              </a:buClr>
              <a:buSzPts val="1200"/>
              <a:buNone/>
              <a:defRPr sz="1200">
                <a:solidFill>
                  <a:schemeClr val="lt1"/>
                </a:solidFill>
              </a:defRPr>
            </a:lvl7pPr>
            <a:lvl8pPr lvl="7" algn="l">
              <a:lnSpc>
                <a:spcPct val="100000"/>
              </a:lnSpc>
              <a:spcBef>
                <a:spcPts val="0"/>
              </a:spcBef>
              <a:spcAft>
                <a:spcPts val="0"/>
              </a:spcAft>
              <a:buClr>
                <a:schemeClr val="lt1"/>
              </a:buClr>
              <a:buSzPts val="1200"/>
              <a:buNone/>
              <a:defRPr sz="1200">
                <a:solidFill>
                  <a:schemeClr val="lt1"/>
                </a:solidFill>
              </a:defRPr>
            </a:lvl8pPr>
            <a:lvl9pPr lvl="8" algn="l">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itle and Chart Dark 4">
  <p:cSld name="Title and Chart Dark_4">
    <p:bg>
      <p:bgPr>
        <a:solidFill>
          <a:srgbClr val="464646"/>
        </a:solidFill>
        <a:effectLst/>
      </p:bgPr>
    </p:bg>
    <p:spTree>
      <p:nvGrpSpPr>
        <p:cNvPr id="1" name="Shape 4547"/>
        <p:cNvGrpSpPr/>
        <p:nvPr/>
      </p:nvGrpSpPr>
      <p:grpSpPr>
        <a:xfrm>
          <a:off x="0" y="0"/>
          <a:ext cx="0" cy="0"/>
          <a:chOff x="0" y="0"/>
          <a:chExt cx="0" cy="0"/>
        </a:xfrm>
      </p:grpSpPr>
      <p:sp>
        <p:nvSpPr>
          <p:cNvPr id="4548" name="Google Shape;4548;p307"/>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549" name="Google Shape;4549;p30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50" name="Google Shape;4550;p30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51" name="Google Shape;4551;p307"/>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52" name="Google Shape;4552;p30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Agenda 1">
  <p:cSld name="Agenda_1">
    <p:spTree>
      <p:nvGrpSpPr>
        <p:cNvPr id="1" name="Shape 4553"/>
        <p:cNvGrpSpPr/>
        <p:nvPr/>
      </p:nvGrpSpPr>
      <p:grpSpPr>
        <a:xfrm>
          <a:off x="0" y="0"/>
          <a:ext cx="0" cy="0"/>
          <a:chOff x="0" y="0"/>
          <a:chExt cx="0" cy="0"/>
        </a:xfrm>
      </p:grpSpPr>
      <p:sp>
        <p:nvSpPr>
          <p:cNvPr id="4554" name="Google Shape;4554;p30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555" name="Google Shape;4555;p308"/>
          <p:cNvSpPr txBox="1">
            <a:spLocks noGrp="1"/>
          </p:cNvSpPr>
          <p:nvPr>
            <p:ph type="sldNum" idx="12"/>
          </p:nvPr>
        </p:nvSpPr>
        <p:spPr>
          <a:xfrm>
            <a:off x="6163867" y="4869180"/>
            <a:ext cx="26478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56"/>
        <p:cNvGrpSpPr/>
        <p:nvPr/>
      </p:nvGrpSpPr>
      <p:grpSpPr>
        <a:xfrm>
          <a:off x="0" y="0"/>
          <a:ext cx="0" cy="0"/>
          <a:chOff x="0" y="0"/>
          <a:chExt cx="0" cy="0"/>
        </a:xfrm>
      </p:grpSpPr>
      <p:sp>
        <p:nvSpPr>
          <p:cNvPr id="4557" name="Google Shape;4557;p3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58" name="Google Shape;4558;p3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559" name="Google Shape;4559;p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Quote 2 Red 1">
  <p:cSld name="Quote 2 Red_1">
    <p:bg>
      <p:bgPr>
        <a:solidFill>
          <a:srgbClr val="E0301E"/>
        </a:solidFill>
        <a:effectLst/>
      </p:bgPr>
    </p:bg>
    <p:spTree>
      <p:nvGrpSpPr>
        <p:cNvPr id="1" name="Shape 4560"/>
        <p:cNvGrpSpPr/>
        <p:nvPr/>
      </p:nvGrpSpPr>
      <p:grpSpPr>
        <a:xfrm>
          <a:off x="0" y="0"/>
          <a:ext cx="0" cy="0"/>
          <a:chOff x="0" y="0"/>
          <a:chExt cx="0" cy="0"/>
        </a:xfrm>
      </p:grpSpPr>
      <p:sp>
        <p:nvSpPr>
          <p:cNvPr id="4561" name="Google Shape;4561;p310"/>
          <p:cNvSpPr txBox="1">
            <a:spLocks noGrp="1"/>
          </p:cNvSpPr>
          <p:nvPr>
            <p:ph type="body" idx="1"/>
          </p:nvPr>
        </p:nvSpPr>
        <p:spPr>
          <a:xfrm>
            <a:off x="332186" y="1705928"/>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562" name="Google Shape;4562;p31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63" name="Google Shape;4563;p310"/>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Title and Chart Dark 5">
  <p:cSld name="Title and Chart Dark_5">
    <p:bg>
      <p:bgPr>
        <a:solidFill>
          <a:srgbClr val="464646"/>
        </a:solidFill>
        <a:effectLst/>
      </p:bgPr>
    </p:bg>
    <p:spTree>
      <p:nvGrpSpPr>
        <p:cNvPr id="1" name="Shape 4564"/>
        <p:cNvGrpSpPr/>
        <p:nvPr/>
      </p:nvGrpSpPr>
      <p:grpSpPr>
        <a:xfrm>
          <a:off x="0" y="0"/>
          <a:ext cx="0" cy="0"/>
          <a:chOff x="0" y="0"/>
          <a:chExt cx="0" cy="0"/>
        </a:xfrm>
      </p:grpSpPr>
      <p:sp>
        <p:nvSpPr>
          <p:cNvPr id="4565" name="Google Shape;4565;p311"/>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566" name="Google Shape;4566;p311"/>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67" name="Google Shape;4567;p311"/>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68" name="Google Shape;4568;p311"/>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69" name="Google Shape;4569;p31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4570"/>
        <p:cNvGrpSpPr/>
        <p:nvPr/>
      </p:nvGrpSpPr>
      <p:grpSpPr>
        <a:xfrm>
          <a:off x="0" y="0"/>
          <a:ext cx="0" cy="0"/>
          <a:chOff x="0" y="0"/>
          <a:chExt cx="0" cy="0"/>
        </a:xfrm>
      </p:grpSpPr>
      <p:sp>
        <p:nvSpPr>
          <p:cNvPr id="4571" name="Google Shape;4571;p312"/>
          <p:cNvSpPr txBox="1">
            <a:spLocks noGrp="1"/>
          </p:cNvSpPr>
          <p:nvPr>
            <p:ph type="title"/>
          </p:nvPr>
        </p:nvSpPr>
        <p:spPr>
          <a:xfrm>
            <a:off x="332185" y="288036"/>
            <a:ext cx="8479500" cy="6309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400"/>
              <a:buFont typeface="Georgia"/>
              <a:buNone/>
              <a:defRPr sz="2400" b="0" i="0">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72" name="Google Shape;4572;p312"/>
          <p:cNvSpPr txBox="1">
            <a:spLocks noGrp="1"/>
          </p:cNvSpPr>
          <p:nvPr>
            <p:ph type="body" idx="1"/>
          </p:nvPr>
        </p:nvSpPr>
        <p:spPr>
          <a:xfrm>
            <a:off x="1943100" y="4766310"/>
            <a:ext cx="5248500" cy="2058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600"/>
              <a:buNone/>
              <a:defRPr sz="600"/>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4573" name="Google Shape;4573;p312"/>
          <p:cNvSpPr txBox="1"/>
          <p:nvPr/>
        </p:nvSpPr>
        <p:spPr>
          <a:xfrm>
            <a:off x="8507773" y="4889754"/>
            <a:ext cx="291000" cy="82500"/>
          </a:xfrm>
          <a:prstGeom prst="rect">
            <a:avLst/>
          </a:prstGeom>
          <a:noFill/>
          <a:ln>
            <a:noFill/>
          </a:ln>
        </p:spPr>
        <p:txBody>
          <a:bodyPr spcFirstLastPara="1" wrap="square" lIns="0" tIns="0" rIns="0" bIns="0" anchor="b" anchorCtr="0">
            <a:noAutofit/>
          </a:bodyPr>
          <a:lstStyle/>
          <a:p>
            <a:pPr marL="0" marR="0" lvl="0" indent="0" algn="r" rtl="0">
              <a:lnSpc>
                <a:spcPct val="1176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4574" name="Google Shape;4574;p312"/>
          <p:cNvSpPr txBox="1">
            <a:spLocks noGrp="1"/>
          </p:cNvSpPr>
          <p:nvPr>
            <p:ph type="body" idx="2"/>
          </p:nvPr>
        </p:nvSpPr>
        <p:spPr>
          <a:xfrm>
            <a:off x="332185" y="957159"/>
            <a:ext cx="8479500" cy="24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Font typeface="Arial"/>
              <a:buNone/>
              <a:defRPr sz="1400" b="1">
                <a:solidFill>
                  <a:schemeClr val="dk2"/>
                </a:solidFil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Title and Chart Dark 6">
  <p:cSld name="Title and Chart Dark_6">
    <p:bg>
      <p:bgPr>
        <a:solidFill>
          <a:srgbClr val="464646"/>
        </a:solidFill>
        <a:effectLst/>
      </p:bgPr>
    </p:bg>
    <p:spTree>
      <p:nvGrpSpPr>
        <p:cNvPr id="1" name="Shape 4575"/>
        <p:cNvGrpSpPr/>
        <p:nvPr/>
      </p:nvGrpSpPr>
      <p:grpSpPr>
        <a:xfrm>
          <a:off x="0" y="0"/>
          <a:ext cx="0" cy="0"/>
          <a:chOff x="0" y="0"/>
          <a:chExt cx="0" cy="0"/>
        </a:xfrm>
      </p:grpSpPr>
      <p:sp>
        <p:nvSpPr>
          <p:cNvPr id="4576" name="Google Shape;4576;p313"/>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577" name="Google Shape;4577;p31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78" name="Google Shape;4578;p31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79" name="Google Shape;4579;p313"/>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580" name="Google Shape;4580;p31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430"/>
        <p:cNvGrpSpPr/>
        <p:nvPr/>
      </p:nvGrpSpPr>
      <p:grpSpPr>
        <a:xfrm>
          <a:off x="0" y="0"/>
          <a:ext cx="0" cy="0"/>
          <a:chOff x="0" y="0"/>
          <a:chExt cx="0" cy="0"/>
        </a:xfrm>
      </p:grpSpPr>
      <p:sp>
        <p:nvSpPr>
          <p:cNvPr id="431" name="Google Shape;431;p32"/>
          <p:cNvSpPr>
            <a:spLocks noGrp="1"/>
          </p:cNvSpPr>
          <p:nvPr>
            <p:ph type="pic" idx="2"/>
          </p:nvPr>
        </p:nvSpPr>
        <p:spPr>
          <a:xfrm>
            <a:off x="0" y="0"/>
            <a:ext cx="9144000" cy="5143500"/>
          </a:xfrm>
          <a:prstGeom prst="rect">
            <a:avLst/>
          </a:prstGeom>
          <a:solidFill>
            <a:srgbClr val="DEDEDE"/>
          </a:solidFill>
          <a:ln>
            <a:noFill/>
          </a:ln>
        </p:spPr>
      </p:sp>
      <p:grpSp>
        <p:nvGrpSpPr>
          <p:cNvPr id="432" name="Google Shape;432;p32"/>
          <p:cNvGrpSpPr/>
          <p:nvPr/>
        </p:nvGrpSpPr>
        <p:grpSpPr>
          <a:xfrm>
            <a:off x="-1" y="-1"/>
            <a:ext cx="9143920" cy="5143482"/>
            <a:chOff x="-1" y="-1"/>
            <a:chExt cx="12191893" cy="6857975"/>
          </a:xfrm>
        </p:grpSpPr>
        <p:grpSp>
          <p:nvGrpSpPr>
            <p:cNvPr id="433" name="Google Shape;433;p32"/>
            <p:cNvGrpSpPr/>
            <p:nvPr/>
          </p:nvGrpSpPr>
          <p:grpSpPr>
            <a:xfrm>
              <a:off x="-1" y="-1"/>
              <a:ext cx="12191893" cy="6857975"/>
              <a:chOff x="152400" y="152400"/>
              <a:chExt cx="12196772" cy="6862779"/>
            </a:xfrm>
          </p:grpSpPr>
          <p:sp>
            <p:nvSpPr>
              <p:cNvPr id="434" name="Google Shape;434;p32"/>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5" name="Google Shape;435;p32"/>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436" name="Google Shape;436;p32"/>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37" name="Google Shape;437;p32"/>
          <p:cNvSpPr txBox="1">
            <a:spLocks noGrp="1"/>
          </p:cNvSpPr>
          <p:nvPr>
            <p:ph type="subTitle" idx="1"/>
          </p:nvPr>
        </p:nvSpPr>
        <p:spPr>
          <a:xfrm>
            <a:off x="332186" y="2785205"/>
            <a:ext cx="4105200" cy="44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
        <p:nvSpPr>
          <p:cNvPr id="438" name="Google Shape;438;p32"/>
          <p:cNvSpPr txBox="1">
            <a:spLocks noGrp="1"/>
          </p:cNvSpPr>
          <p:nvPr>
            <p:ph type="ctrTitle"/>
          </p:nvPr>
        </p:nvSpPr>
        <p:spPr>
          <a:xfrm>
            <a:off x="332186" y="321468"/>
            <a:ext cx="5563800" cy="14133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400"/>
              <a:buFont typeface="Georgia"/>
              <a:buNone/>
              <a:defRPr sz="3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Empty no Footer">
  <p:cSld name="Empty no Footer">
    <p:spTree>
      <p:nvGrpSpPr>
        <p:cNvPr id="1" name="Shape 4581"/>
        <p:cNvGrpSpPr/>
        <p:nvPr/>
      </p:nvGrpSpPr>
      <p:grpSpPr>
        <a:xfrm>
          <a:off x="0" y="0"/>
          <a:ext cx="0" cy="0"/>
          <a:chOff x="0" y="0"/>
          <a:chExt cx="0" cy="0"/>
        </a:xfrm>
      </p:grpSpPr>
      <p:sp>
        <p:nvSpPr>
          <p:cNvPr id="4582" name="Google Shape;4582;p314"/>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Blank No Footer">
  <p:cSld name="Blank No Footer">
    <p:spTree>
      <p:nvGrpSpPr>
        <p:cNvPr id="1" name="Shape 4583"/>
        <p:cNvGrpSpPr/>
        <p:nvPr/>
      </p:nvGrpSpPr>
      <p:grpSpPr>
        <a:xfrm>
          <a:off x="0" y="0"/>
          <a:ext cx="0" cy="0"/>
          <a:chOff x="0" y="0"/>
          <a:chExt cx="0" cy="0"/>
        </a:xfrm>
      </p:grpSpPr>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88"/>
        <p:cNvGrpSpPr/>
        <p:nvPr/>
      </p:nvGrpSpPr>
      <p:grpSpPr>
        <a:xfrm>
          <a:off x="0" y="0"/>
          <a:ext cx="0" cy="0"/>
          <a:chOff x="0" y="0"/>
          <a:chExt cx="0" cy="0"/>
        </a:xfrm>
      </p:grpSpPr>
      <p:sp>
        <p:nvSpPr>
          <p:cNvPr id="4589" name="Google Shape;4589;p31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590" name="Google Shape;4590;p317"/>
          <p:cNvSpPr txBox="1">
            <a:spLocks noGrp="1"/>
          </p:cNvSpPr>
          <p:nvPr>
            <p:ph type="sldNum" idx="12"/>
          </p:nvPr>
        </p:nvSpPr>
        <p:spPr>
          <a:xfrm>
            <a:off x="6163867" y="48424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22222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TabulaRasa11">
  <p:cSld name="TabulaRasa11">
    <p:spTree>
      <p:nvGrpSpPr>
        <p:cNvPr id="1" name="Shape 4591"/>
        <p:cNvGrpSpPr/>
        <p:nvPr/>
      </p:nvGrpSpPr>
      <p:grpSpPr>
        <a:xfrm>
          <a:off x="0" y="0"/>
          <a:ext cx="0" cy="0"/>
          <a:chOff x="0" y="0"/>
          <a:chExt cx="0" cy="0"/>
        </a:xfrm>
      </p:grpSpPr>
      <p:sp>
        <p:nvSpPr>
          <p:cNvPr id="4592" name="Google Shape;4592;p318"/>
          <p:cNvSpPr/>
          <p:nvPr/>
        </p:nvSpPr>
        <p:spPr>
          <a:xfrm>
            <a:off x="4681479" y="0"/>
            <a:ext cx="4462500" cy="51435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593" name="Google Shape;4593;p31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594" name="Google Shape;4594;p318"/>
          <p:cNvSpPr>
            <a:spLocks noGrp="1"/>
          </p:cNvSpPr>
          <p:nvPr>
            <p:ph type="pic" idx="2"/>
          </p:nvPr>
        </p:nvSpPr>
        <p:spPr>
          <a:xfrm>
            <a:off x="0" y="-1"/>
            <a:ext cx="4680300" cy="5143500"/>
          </a:xfrm>
          <a:prstGeom prst="rect">
            <a:avLst/>
          </a:prstGeom>
          <a:noFill/>
          <a:ln>
            <a:noFill/>
          </a:ln>
        </p:spPr>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4595"/>
        <p:cNvGrpSpPr/>
        <p:nvPr/>
      </p:nvGrpSpPr>
      <p:grpSpPr>
        <a:xfrm>
          <a:off x="0" y="0"/>
          <a:ext cx="0" cy="0"/>
          <a:chOff x="0" y="0"/>
          <a:chExt cx="0" cy="0"/>
        </a:xfrm>
      </p:grpSpPr>
      <p:sp>
        <p:nvSpPr>
          <p:cNvPr id="4596" name="Google Shape;4596;p319"/>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97" name="Google Shape;4597;p319"/>
          <p:cNvSpPr/>
          <p:nvPr/>
        </p:nvSpPr>
        <p:spPr>
          <a:xfrm>
            <a:off x="0" y="2571750"/>
            <a:ext cx="6072300" cy="8574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98" name="Google Shape;4598;p319"/>
          <p:cNvSpPr/>
          <p:nvPr/>
        </p:nvSpPr>
        <p:spPr>
          <a:xfrm>
            <a:off x="6072188" y="0"/>
            <a:ext cx="3071700" cy="25719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99" name="Google Shape;4599;p319"/>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00" name="Google Shape;4600;p319"/>
          <p:cNvSpPr txBox="1">
            <a:spLocks noGrp="1"/>
          </p:cNvSpPr>
          <p:nvPr>
            <p:ph type="subTitle" idx="1"/>
          </p:nvPr>
        </p:nvSpPr>
        <p:spPr>
          <a:xfrm>
            <a:off x="332186"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4601" name="Google Shape;4601;p319"/>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4602"/>
        <p:cNvGrpSpPr/>
        <p:nvPr/>
      </p:nvGrpSpPr>
      <p:grpSpPr>
        <a:xfrm>
          <a:off x="0" y="0"/>
          <a:ext cx="0" cy="0"/>
          <a:chOff x="0" y="0"/>
          <a:chExt cx="0" cy="0"/>
        </a:xfrm>
      </p:grpSpPr>
      <p:sp>
        <p:nvSpPr>
          <p:cNvPr id="4603" name="Google Shape;4603;p320"/>
          <p:cNvSpPr/>
          <p:nvPr/>
        </p:nvSpPr>
        <p:spPr>
          <a:xfrm>
            <a:off x="0" y="0"/>
            <a:ext cx="6072300" cy="25719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4" name="Google Shape;4604;p320"/>
          <p:cNvSpPr/>
          <p:nvPr/>
        </p:nvSpPr>
        <p:spPr>
          <a:xfrm>
            <a:off x="0" y="2571750"/>
            <a:ext cx="60723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5" name="Google Shape;4605;p320"/>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6" name="Google Shape;4606;p320"/>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07" name="Google Shape;4607;p320"/>
          <p:cNvSpPr txBox="1">
            <a:spLocks noGrp="1"/>
          </p:cNvSpPr>
          <p:nvPr>
            <p:ph type="subTitle" idx="1"/>
          </p:nvPr>
        </p:nvSpPr>
        <p:spPr>
          <a:xfrm>
            <a:off x="332186" y="2811780"/>
            <a:ext cx="41082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4608" name="Google Shape;4608;p320"/>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4609"/>
        <p:cNvGrpSpPr/>
        <p:nvPr/>
      </p:nvGrpSpPr>
      <p:grpSpPr>
        <a:xfrm>
          <a:off x="0" y="0"/>
          <a:ext cx="0" cy="0"/>
          <a:chOff x="0" y="0"/>
          <a:chExt cx="0" cy="0"/>
        </a:xfrm>
      </p:grpSpPr>
      <p:sp>
        <p:nvSpPr>
          <p:cNvPr id="4610" name="Google Shape;4610;p321"/>
          <p:cNvSpPr/>
          <p:nvPr/>
        </p:nvSpPr>
        <p:spPr>
          <a:xfrm>
            <a:off x="0" y="0"/>
            <a:ext cx="6072300" cy="25719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1" name="Google Shape;4611;p321"/>
          <p:cNvSpPr/>
          <p:nvPr/>
        </p:nvSpPr>
        <p:spPr>
          <a:xfrm>
            <a:off x="0" y="2571750"/>
            <a:ext cx="6072300" cy="857400"/>
          </a:xfrm>
          <a:prstGeom prst="rect">
            <a:avLst/>
          </a:prstGeom>
          <a:solidFill>
            <a:srgbClr val="7D7D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6"/>
              </a:solidFill>
              <a:latin typeface="Arial"/>
              <a:ea typeface="Arial"/>
              <a:cs typeface="Arial"/>
              <a:sym typeface="Arial"/>
            </a:endParaRPr>
          </a:p>
        </p:txBody>
      </p:sp>
      <p:sp>
        <p:nvSpPr>
          <p:cNvPr id="4612" name="Google Shape;4612;p321"/>
          <p:cNvSpPr/>
          <p:nvPr/>
        </p:nvSpPr>
        <p:spPr>
          <a:xfrm>
            <a:off x="6072188" y="0"/>
            <a:ext cx="3071700" cy="25719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3" name="Google Shape;4613;p321"/>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14" name="Google Shape;4614;p321"/>
          <p:cNvSpPr txBox="1">
            <a:spLocks noGrp="1"/>
          </p:cNvSpPr>
          <p:nvPr>
            <p:ph type="subTitle" idx="1"/>
          </p:nvPr>
        </p:nvSpPr>
        <p:spPr>
          <a:xfrm>
            <a:off x="332186"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4615" name="Google Shape;4615;p321"/>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4616"/>
        <p:cNvGrpSpPr/>
        <p:nvPr/>
      </p:nvGrpSpPr>
      <p:grpSpPr>
        <a:xfrm>
          <a:off x="0" y="0"/>
          <a:ext cx="0" cy="0"/>
          <a:chOff x="0" y="0"/>
          <a:chExt cx="0" cy="0"/>
        </a:xfrm>
      </p:grpSpPr>
      <p:sp>
        <p:nvSpPr>
          <p:cNvPr id="4617" name="Google Shape;4617;p322"/>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18" name="Google Shape;4618;p322"/>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4619" name="Google Shape;4619;p322"/>
          <p:cNvPicPr preferRelativeResize="0"/>
          <p:nvPr/>
        </p:nvPicPr>
        <p:blipFill rotWithShape="1">
          <a:blip r:embed="rId2">
            <a:alphaModFix/>
          </a:blip>
          <a:srcRect/>
          <a:stretch/>
        </p:blipFill>
        <p:spPr>
          <a:xfrm>
            <a:off x="138854" y="3998214"/>
            <a:ext cx="1227583" cy="1013388"/>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4620"/>
        <p:cNvGrpSpPr/>
        <p:nvPr/>
      </p:nvGrpSpPr>
      <p:grpSpPr>
        <a:xfrm>
          <a:off x="0" y="0"/>
          <a:ext cx="0" cy="0"/>
          <a:chOff x="0" y="0"/>
          <a:chExt cx="0" cy="0"/>
        </a:xfrm>
      </p:grpSpPr>
      <p:sp>
        <p:nvSpPr>
          <p:cNvPr id="4621" name="Google Shape;4621;p323"/>
          <p:cNvSpPr txBox="1">
            <a:spLocks noGrp="1"/>
          </p:cNvSpPr>
          <p:nvPr>
            <p:ph type="ctrTitle"/>
          </p:nvPr>
        </p:nvSpPr>
        <p:spPr>
          <a:xfrm>
            <a:off x="332184" y="321469"/>
            <a:ext cx="5563800" cy="198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22" name="Google Shape;4622;p323"/>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4623" name="Google Shape;4623;p323"/>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4624"/>
        <p:cNvGrpSpPr/>
        <p:nvPr/>
      </p:nvGrpSpPr>
      <p:grpSpPr>
        <a:xfrm>
          <a:off x="0" y="0"/>
          <a:ext cx="0" cy="0"/>
          <a:chOff x="0" y="0"/>
          <a:chExt cx="0" cy="0"/>
        </a:xfrm>
      </p:grpSpPr>
      <p:sp>
        <p:nvSpPr>
          <p:cNvPr id="4625" name="Google Shape;4625;p324"/>
          <p:cNvSpPr/>
          <p:nvPr/>
        </p:nvSpPr>
        <p:spPr>
          <a:xfrm>
            <a:off x="4572000" y="0"/>
            <a:ext cx="4572000" cy="34320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626" name="Google Shape;4626;p324"/>
          <p:cNvSpPr/>
          <p:nvPr/>
        </p:nvSpPr>
        <p:spPr>
          <a:xfrm>
            <a:off x="0" y="0"/>
            <a:ext cx="4572000" cy="343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7" name="Google Shape;4627;p324"/>
          <p:cNvSpPr/>
          <p:nvPr/>
        </p:nvSpPr>
        <p:spPr>
          <a:xfrm>
            <a:off x="0" y="3431859"/>
            <a:ext cx="4572000" cy="17115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8" name="Google Shape;4628;p324"/>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29" name="Google Shape;4629;p324"/>
          <p:cNvSpPr txBox="1">
            <a:spLocks noGrp="1"/>
          </p:cNvSpPr>
          <p:nvPr>
            <p:ph type="subTitle" idx="1"/>
          </p:nvPr>
        </p:nvSpPr>
        <p:spPr>
          <a:xfrm>
            <a:off x="332185" y="3826196"/>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4630" name="Google Shape;4630;p324"/>
          <p:cNvPicPr preferRelativeResize="0"/>
          <p:nvPr/>
        </p:nvPicPr>
        <p:blipFill rotWithShape="1">
          <a:blip r:embed="rId2">
            <a:alphaModFix/>
          </a:blip>
          <a:srcRect/>
          <a:stretch/>
        </p:blipFill>
        <p:spPr>
          <a:xfrm>
            <a:off x="7753303" y="3998214"/>
            <a:ext cx="1227583" cy="10133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439"/>
        <p:cNvGrpSpPr/>
        <p:nvPr/>
      </p:nvGrpSpPr>
      <p:grpSpPr>
        <a:xfrm>
          <a:off x="0" y="0"/>
          <a:ext cx="0" cy="0"/>
          <a:chOff x="0" y="0"/>
          <a:chExt cx="0" cy="0"/>
        </a:xfrm>
      </p:grpSpPr>
      <p:sp>
        <p:nvSpPr>
          <p:cNvPr id="440" name="Google Shape;440;p33"/>
          <p:cNvSpPr>
            <a:spLocks noGrp="1"/>
          </p:cNvSpPr>
          <p:nvPr>
            <p:ph type="pic" idx="2"/>
          </p:nvPr>
        </p:nvSpPr>
        <p:spPr>
          <a:xfrm>
            <a:off x="0" y="0"/>
            <a:ext cx="9144000" cy="5143500"/>
          </a:xfrm>
          <a:prstGeom prst="rect">
            <a:avLst/>
          </a:prstGeom>
          <a:solidFill>
            <a:srgbClr val="DEDEDE"/>
          </a:solidFill>
          <a:ln>
            <a:noFill/>
          </a:ln>
        </p:spPr>
      </p:sp>
      <p:grpSp>
        <p:nvGrpSpPr>
          <p:cNvPr id="441" name="Google Shape;441;p33"/>
          <p:cNvGrpSpPr/>
          <p:nvPr/>
        </p:nvGrpSpPr>
        <p:grpSpPr>
          <a:xfrm>
            <a:off x="0" y="0"/>
            <a:ext cx="9144000" cy="5143500"/>
            <a:chOff x="0" y="0"/>
            <a:chExt cx="12192000" cy="6858000"/>
          </a:xfrm>
        </p:grpSpPr>
        <p:sp>
          <p:nvSpPr>
            <p:cNvPr id="442" name="Google Shape;442;p33"/>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3" name="Google Shape;443;p33"/>
            <p:cNvPicPr preferRelativeResize="0"/>
            <p:nvPr/>
          </p:nvPicPr>
          <p:blipFill rotWithShape="1">
            <a:blip r:embed="rId2">
              <a:alphaModFix/>
            </a:blip>
            <a:srcRect/>
            <a:stretch/>
          </p:blipFill>
          <p:spPr>
            <a:xfrm>
              <a:off x="185139" y="5330952"/>
              <a:ext cx="1636776" cy="1351185"/>
            </a:xfrm>
            <a:prstGeom prst="rect">
              <a:avLst/>
            </a:prstGeom>
            <a:noFill/>
            <a:ln>
              <a:noFill/>
            </a:ln>
          </p:spPr>
        </p:pic>
      </p:grpSp>
      <p:sp>
        <p:nvSpPr>
          <p:cNvPr id="444" name="Google Shape;444;p33"/>
          <p:cNvSpPr txBox="1">
            <a:spLocks noGrp="1"/>
          </p:cNvSpPr>
          <p:nvPr>
            <p:ph type="subTitle" idx="1"/>
          </p:nvPr>
        </p:nvSpPr>
        <p:spPr>
          <a:xfrm>
            <a:off x="332185" y="2785205"/>
            <a:ext cx="4105200" cy="44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sp>
        <p:nvSpPr>
          <p:cNvPr id="445" name="Google Shape;445;p33"/>
          <p:cNvSpPr txBox="1">
            <a:spLocks noGrp="1"/>
          </p:cNvSpPr>
          <p:nvPr>
            <p:ph type="ctrTitle"/>
          </p:nvPr>
        </p:nvSpPr>
        <p:spPr>
          <a:xfrm>
            <a:off x="332184" y="321468"/>
            <a:ext cx="5563800" cy="14133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3400"/>
              <a:buFont typeface="Georgia"/>
              <a:buNone/>
              <a:defRPr sz="3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631"/>
        <p:cNvGrpSpPr/>
        <p:nvPr/>
      </p:nvGrpSpPr>
      <p:grpSpPr>
        <a:xfrm>
          <a:off x="0" y="0"/>
          <a:ext cx="0" cy="0"/>
          <a:chOff x="0" y="0"/>
          <a:chExt cx="0" cy="0"/>
        </a:xfrm>
      </p:grpSpPr>
      <p:sp>
        <p:nvSpPr>
          <p:cNvPr id="4632" name="Google Shape;4632;p325"/>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633" name="Google Shape;4633;p325"/>
          <p:cNvSpPr/>
          <p:nvPr/>
        </p:nvSpPr>
        <p:spPr>
          <a:xfrm>
            <a:off x="0" y="0"/>
            <a:ext cx="4572000" cy="2571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34" name="Google Shape;4634;p325"/>
          <p:cNvSpPr/>
          <p:nvPr/>
        </p:nvSpPr>
        <p:spPr>
          <a:xfrm>
            <a:off x="0" y="2571750"/>
            <a:ext cx="4572000" cy="8574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35" name="Google Shape;4635;p325"/>
          <p:cNvSpPr txBox="1">
            <a:spLocks noGrp="1"/>
          </p:cNvSpPr>
          <p:nvPr>
            <p:ph type="ctrTitle"/>
          </p:nvPr>
        </p:nvSpPr>
        <p:spPr>
          <a:xfrm>
            <a:off x="332185" y="321469"/>
            <a:ext cx="4105500" cy="1714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36" name="Google Shape;4636;p325"/>
          <p:cNvSpPr txBox="1">
            <a:spLocks noGrp="1"/>
          </p:cNvSpPr>
          <p:nvPr>
            <p:ph type="subTitle" idx="1"/>
          </p:nvPr>
        </p:nvSpPr>
        <p:spPr>
          <a:xfrm>
            <a:off x="332185" y="2811780"/>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pic>
        <p:nvPicPr>
          <p:cNvPr id="4637" name="Google Shape;4637;p325"/>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4638"/>
        <p:cNvGrpSpPr/>
        <p:nvPr/>
      </p:nvGrpSpPr>
      <p:grpSpPr>
        <a:xfrm>
          <a:off x="0" y="0"/>
          <a:ext cx="0" cy="0"/>
          <a:chOff x="0" y="0"/>
          <a:chExt cx="0" cy="0"/>
        </a:xfrm>
      </p:grpSpPr>
      <p:grpSp>
        <p:nvGrpSpPr>
          <p:cNvPr id="4639" name="Google Shape;4639;p326"/>
          <p:cNvGrpSpPr/>
          <p:nvPr/>
        </p:nvGrpSpPr>
        <p:grpSpPr>
          <a:xfrm>
            <a:off x="-1" y="-1"/>
            <a:ext cx="9143920" cy="5143482"/>
            <a:chOff x="-1" y="-1"/>
            <a:chExt cx="12191893" cy="6857975"/>
          </a:xfrm>
        </p:grpSpPr>
        <p:grpSp>
          <p:nvGrpSpPr>
            <p:cNvPr id="4640" name="Google Shape;4640;p326"/>
            <p:cNvGrpSpPr/>
            <p:nvPr/>
          </p:nvGrpSpPr>
          <p:grpSpPr>
            <a:xfrm>
              <a:off x="-1" y="-1"/>
              <a:ext cx="12191893" cy="6857975"/>
              <a:chOff x="152400" y="152400"/>
              <a:chExt cx="12196772" cy="6862779"/>
            </a:xfrm>
          </p:grpSpPr>
          <p:sp>
            <p:nvSpPr>
              <p:cNvPr id="4641" name="Google Shape;4641;p326"/>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2" name="Google Shape;4642;p326"/>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4643" name="Google Shape;4643;p326"/>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44" name="Google Shape;4644;p326"/>
          <p:cNvSpPr txBox="1">
            <a:spLocks noGrp="1"/>
          </p:cNvSpPr>
          <p:nvPr>
            <p:ph type="subTitle" idx="1"/>
          </p:nvPr>
        </p:nvSpPr>
        <p:spPr>
          <a:xfrm>
            <a:off x="332186" y="2785205"/>
            <a:ext cx="4105500" cy="444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645" name="Google Shape;4645;p326"/>
          <p:cNvSpPr txBox="1">
            <a:spLocks noGrp="1"/>
          </p:cNvSpPr>
          <p:nvPr>
            <p:ph type="ctrTitle"/>
          </p:nvPr>
        </p:nvSpPr>
        <p:spPr>
          <a:xfrm>
            <a:off x="332186" y="321467"/>
            <a:ext cx="5563800" cy="1509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4646"/>
        <p:cNvGrpSpPr/>
        <p:nvPr/>
      </p:nvGrpSpPr>
      <p:grpSpPr>
        <a:xfrm>
          <a:off x="0" y="0"/>
          <a:ext cx="0" cy="0"/>
          <a:chOff x="0" y="0"/>
          <a:chExt cx="0" cy="0"/>
        </a:xfrm>
      </p:grpSpPr>
      <p:grpSp>
        <p:nvGrpSpPr>
          <p:cNvPr id="4647" name="Google Shape;4647;p327"/>
          <p:cNvGrpSpPr/>
          <p:nvPr/>
        </p:nvGrpSpPr>
        <p:grpSpPr>
          <a:xfrm>
            <a:off x="0" y="0"/>
            <a:ext cx="9144000" cy="5143500"/>
            <a:chOff x="0" y="0"/>
            <a:chExt cx="12192000" cy="6858000"/>
          </a:xfrm>
        </p:grpSpPr>
        <p:sp>
          <p:nvSpPr>
            <p:cNvPr id="4648" name="Google Shape;4648;p327"/>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49" name="Google Shape;4649;p327"/>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4650" name="Google Shape;4650;p327"/>
          <p:cNvSpPr txBox="1">
            <a:spLocks noGrp="1"/>
          </p:cNvSpPr>
          <p:nvPr>
            <p:ph type="subTitle" idx="1"/>
          </p:nvPr>
        </p:nvSpPr>
        <p:spPr>
          <a:xfrm>
            <a:off x="332185" y="2785205"/>
            <a:ext cx="41055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651" name="Google Shape;4651;p327"/>
          <p:cNvSpPr txBox="1">
            <a:spLocks noGrp="1"/>
          </p:cNvSpPr>
          <p:nvPr>
            <p:ph type="ctrTitle"/>
          </p:nvPr>
        </p:nvSpPr>
        <p:spPr>
          <a:xfrm>
            <a:off x="332184" y="321467"/>
            <a:ext cx="5563800" cy="1509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4652"/>
        <p:cNvGrpSpPr/>
        <p:nvPr/>
      </p:nvGrpSpPr>
      <p:grpSpPr>
        <a:xfrm>
          <a:off x="0" y="0"/>
          <a:ext cx="0" cy="0"/>
          <a:chOff x="0" y="0"/>
          <a:chExt cx="0" cy="0"/>
        </a:xfrm>
      </p:grpSpPr>
      <p:sp>
        <p:nvSpPr>
          <p:cNvPr id="4653" name="Google Shape;4653;p328"/>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4654" name="Google Shape;4654;p328"/>
          <p:cNvGrpSpPr/>
          <p:nvPr/>
        </p:nvGrpSpPr>
        <p:grpSpPr>
          <a:xfrm>
            <a:off x="0" y="0"/>
            <a:ext cx="9144000" cy="5143500"/>
            <a:chOff x="0" y="0"/>
            <a:chExt cx="12192000" cy="6858000"/>
          </a:xfrm>
        </p:grpSpPr>
        <p:sp>
          <p:nvSpPr>
            <p:cNvPr id="4655" name="Google Shape;4655;p32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56" name="Google Shape;4656;p32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57" name="Google Shape;4657;p328"/>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a:lnSpc>
                <a:spcPct val="86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58" name="Google Shape;4658;p328"/>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4659"/>
        <p:cNvGrpSpPr/>
        <p:nvPr/>
      </p:nvGrpSpPr>
      <p:grpSpPr>
        <a:xfrm>
          <a:off x="0" y="0"/>
          <a:ext cx="0" cy="0"/>
          <a:chOff x="0" y="0"/>
          <a:chExt cx="0" cy="0"/>
        </a:xfrm>
      </p:grpSpPr>
      <p:sp>
        <p:nvSpPr>
          <p:cNvPr id="4660" name="Google Shape;4660;p329"/>
          <p:cNvSpPr/>
          <p:nvPr/>
        </p:nvSpPr>
        <p:spPr>
          <a:xfrm>
            <a:off x="7086600" y="0"/>
            <a:ext cx="20574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4661" name="Google Shape;4661;p329"/>
          <p:cNvGrpSpPr/>
          <p:nvPr/>
        </p:nvGrpSpPr>
        <p:grpSpPr>
          <a:xfrm>
            <a:off x="0" y="0"/>
            <a:ext cx="9144000" cy="5143500"/>
            <a:chOff x="0" y="0"/>
            <a:chExt cx="12192000" cy="6858000"/>
          </a:xfrm>
        </p:grpSpPr>
        <p:sp>
          <p:nvSpPr>
            <p:cNvPr id="4662" name="Google Shape;4662;p329"/>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63" name="Google Shape;4663;p32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64" name="Google Shape;4664;p329"/>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65" name="Google Shape;4665;p329"/>
          <p:cNvSpPr txBox="1">
            <a:spLocks noGrp="1"/>
          </p:cNvSpPr>
          <p:nvPr>
            <p:ph type="subTitle" idx="1"/>
          </p:nvPr>
        </p:nvSpPr>
        <p:spPr>
          <a:xfrm>
            <a:off x="332185" y="2546033"/>
            <a:ext cx="41055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4666"/>
        <p:cNvGrpSpPr/>
        <p:nvPr/>
      </p:nvGrpSpPr>
      <p:grpSpPr>
        <a:xfrm>
          <a:off x="0" y="0"/>
          <a:ext cx="0" cy="0"/>
          <a:chOff x="0" y="0"/>
          <a:chExt cx="0" cy="0"/>
        </a:xfrm>
      </p:grpSpPr>
      <p:grpSp>
        <p:nvGrpSpPr>
          <p:cNvPr id="4667" name="Google Shape;4667;p330"/>
          <p:cNvGrpSpPr/>
          <p:nvPr/>
        </p:nvGrpSpPr>
        <p:grpSpPr>
          <a:xfrm>
            <a:off x="0" y="0"/>
            <a:ext cx="6685577" cy="5143501"/>
            <a:chOff x="0" y="0"/>
            <a:chExt cx="8914102" cy="6858001"/>
          </a:xfrm>
        </p:grpSpPr>
        <p:sp>
          <p:nvSpPr>
            <p:cNvPr id="4668" name="Google Shape;4668;p33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69" name="Google Shape;4669;p33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70" name="Google Shape;4670;p330"/>
          <p:cNvSpPr txBox="1">
            <a:spLocks noGrp="1"/>
          </p:cNvSpPr>
          <p:nvPr>
            <p:ph type="ctrTitle"/>
          </p:nvPr>
        </p:nvSpPr>
        <p:spPr>
          <a:xfrm>
            <a:off x="332185" y="752707"/>
            <a:ext cx="3944100" cy="18192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71" name="Google Shape;4671;p330"/>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4672"/>
        <p:cNvGrpSpPr/>
        <p:nvPr/>
      </p:nvGrpSpPr>
      <p:grpSpPr>
        <a:xfrm>
          <a:off x="0" y="0"/>
          <a:ext cx="0" cy="0"/>
          <a:chOff x="0" y="0"/>
          <a:chExt cx="0" cy="0"/>
        </a:xfrm>
      </p:grpSpPr>
      <p:grpSp>
        <p:nvGrpSpPr>
          <p:cNvPr id="4673" name="Google Shape;4673;p331"/>
          <p:cNvGrpSpPr/>
          <p:nvPr/>
        </p:nvGrpSpPr>
        <p:grpSpPr>
          <a:xfrm>
            <a:off x="0" y="0"/>
            <a:ext cx="6685577" cy="5143501"/>
            <a:chOff x="0" y="0"/>
            <a:chExt cx="8914102" cy="6858001"/>
          </a:xfrm>
        </p:grpSpPr>
        <p:sp>
          <p:nvSpPr>
            <p:cNvPr id="4674" name="Google Shape;4674;p33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75" name="Google Shape;4675;p33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76" name="Google Shape;4676;p331"/>
          <p:cNvSpPr txBox="1">
            <a:spLocks noGrp="1"/>
          </p:cNvSpPr>
          <p:nvPr>
            <p:ph type="ctrTitle"/>
          </p:nvPr>
        </p:nvSpPr>
        <p:spPr>
          <a:xfrm>
            <a:off x="332185" y="752707"/>
            <a:ext cx="3944100" cy="18192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77" name="Google Shape;4677;p331"/>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4678"/>
        <p:cNvGrpSpPr/>
        <p:nvPr/>
      </p:nvGrpSpPr>
      <p:grpSpPr>
        <a:xfrm>
          <a:off x="0" y="0"/>
          <a:ext cx="0" cy="0"/>
          <a:chOff x="0" y="0"/>
          <a:chExt cx="0" cy="0"/>
        </a:xfrm>
      </p:grpSpPr>
      <p:grpSp>
        <p:nvGrpSpPr>
          <p:cNvPr id="4679" name="Google Shape;4679;p332"/>
          <p:cNvGrpSpPr/>
          <p:nvPr/>
        </p:nvGrpSpPr>
        <p:grpSpPr>
          <a:xfrm>
            <a:off x="0" y="0"/>
            <a:ext cx="6685577" cy="5143501"/>
            <a:chOff x="0" y="0"/>
            <a:chExt cx="8914102" cy="6858001"/>
          </a:xfrm>
        </p:grpSpPr>
        <p:sp>
          <p:nvSpPr>
            <p:cNvPr id="4680" name="Google Shape;4680;p33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81" name="Google Shape;4681;p33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682" name="Google Shape;4682;p332"/>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83" name="Google Shape;4683;p332"/>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4684"/>
        <p:cNvGrpSpPr/>
        <p:nvPr/>
      </p:nvGrpSpPr>
      <p:grpSpPr>
        <a:xfrm>
          <a:off x="0" y="0"/>
          <a:ext cx="0" cy="0"/>
          <a:chOff x="0" y="0"/>
          <a:chExt cx="0" cy="0"/>
        </a:xfrm>
      </p:grpSpPr>
      <p:sp>
        <p:nvSpPr>
          <p:cNvPr id="4685" name="Google Shape;4685;p333"/>
          <p:cNvSpPr/>
          <p:nvPr/>
        </p:nvSpPr>
        <p:spPr>
          <a:xfrm>
            <a:off x="4000500" y="0"/>
            <a:ext cx="51435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686" name="Google Shape;4686;p333"/>
          <p:cNvSpPr txBox="1">
            <a:spLocks noGrp="1"/>
          </p:cNvSpPr>
          <p:nvPr>
            <p:ph type="ctrTitle"/>
          </p:nvPr>
        </p:nvSpPr>
        <p:spPr>
          <a:xfrm>
            <a:off x="332186" y="563166"/>
            <a:ext cx="3506400" cy="2008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87" name="Google Shape;4687;p333"/>
          <p:cNvSpPr txBox="1">
            <a:spLocks noGrp="1"/>
          </p:cNvSpPr>
          <p:nvPr>
            <p:ph type="subTitle" idx="1"/>
          </p:nvPr>
        </p:nvSpPr>
        <p:spPr>
          <a:xfrm>
            <a:off x="332185" y="2969514"/>
            <a:ext cx="350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688" name="Google Shape;4688;p333"/>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89" name="Google Shape;4689;p333"/>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4690" name="Google Shape;4690;p333"/>
          <p:cNvPicPr preferRelativeResize="0"/>
          <p:nvPr/>
        </p:nvPicPr>
        <p:blipFill rotWithShape="1">
          <a:blip r:embed="rId2">
            <a:alphaModFix/>
          </a:blip>
          <a:srcRect/>
          <a:stretch/>
        </p:blipFill>
        <p:spPr>
          <a:xfrm>
            <a:off x="138854" y="3998214"/>
            <a:ext cx="1227583" cy="1013390"/>
          </a:xfrm>
          <a:prstGeom prst="rect">
            <a:avLst/>
          </a:prstGeom>
          <a:noFill/>
          <a:ln>
            <a:noFill/>
          </a:ln>
        </p:spPr>
      </p:pic>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91"/>
        <p:cNvGrpSpPr/>
        <p:nvPr/>
      </p:nvGrpSpPr>
      <p:grpSpPr>
        <a:xfrm>
          <a:off x="0" y="0"/>
          <a:ext cx="0" cy="0"/>
          <a:chOff x="0" y="0"/>
          <a:chExt cx="0" cy="0"/>
        </a:xfrm>
      </p:grpSpPr>
      <p:sp>
        <p:nvSpPr>
          <p:cNvPr id="4692" name="Google Shape;4692;p33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93" name="Google Shape;4693;p33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446"/>
        <p:cNvGrpSpPr/>
        <p:nvPr/>
      </p:nvGrpSpPr>
      <p:grpSpPr>
        <a:xfrm>
          <a:off x="0" y="0"/>
          <a:ext cx="0" cy="0"/>
          <a:chOff x="0" y="0"/>
          <a:chExt cx="0" cy="0"/>
        </a:xfrm>
      </p:grpSpPr>
      <p:sp>
        <p:nvSpPr>
          <p:cNvPr id="447" name="Google Shape;447;p34"/>
          <p:cNvSpPr>
            <a:spLocks noGrp="1"/>
          </p:cNvSpPr>
          <p:nvPr>
            <p:ph type="pic" idx="2"/>
          </p:nvPr>
        </p:nvSpPr>
        <p:spPr>
          <a:xfrm>
            <a:off x="7087500" y="0"/>
            <a:ext cx="2056500" cy="5143500"/>
          </a:xfrm>
          <a:prstGeom prst="rect">
            <a:avLst/>
          </a:prstGeom>
          <a:solidFill>
            <a:srgbClr val="DEDEDE"/>
          </a:solidFill>
          <a:ln>
            <a:noFill/>
          </a:ln>
        </p:spPr>
      </p:sp>
      <p:sp>
        <p:nvSpPr>
          <p:cNvPr id="448" name="Google Shape;448;p34"/>
          <p:cNvSpPr/>
          <p:nvPr/>
        </p:nvSpPr>
        <p:spPr>
          <a:xfrm>
            <a:off x="0" y="0"/>
            <a:ext cx="9144000" cy="51435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9" name="Google Shape;449;p34"/>
          <p:cNvPicPr preferRelativeResize="0"/>
          <p:nvPr/>
        </p:nvPicPr>
        <p:blipFill rotWithShape="1">
          <a:blip r:embed="rId2">
            <a:alphaModFix/>
          </a:blip>
          <a:srcRect/>
          <a:stretch/>
        </p:blipFill>
        <p:spPr>
          <a:xfrm>
            <a:off x="138854" y="3998214"/>
            <a:ext cx="1227582" cy="1013388"/>
          </a:xfrm>
          <a:prstGeom prst="rect">
            <a:avLst/>
          </a:prstGeom>
          <a:noFill/>
          <a:ln>
            <a:noFill/>
          </a:ln>
        </p:spPr>
      </p:pic>
      <p:sp>
        <p:nvSpPr>
          <p:cNvPr id="450" name="Google Shape;450;p34"/>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spAutoFit/>
          </a:bodyPr>
          <a:lstStyle>
            <a:lvl1pPr lvl="0" algn="l">
              <a:lnSpc>
                <a:spcPct val="86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1" name="Google Shape;451;p34"/>
          <p:cNvSpPr txBox="1">
            <a:spLocks noGrp="1"/>
          </p:cNvSpPr>
          <p:nvPr>
            <p:ph type="subTitle" idx="1"/>
          </p:nvPr>
        </p:nvSpPr>
        <p:spPr>
          <a:xfrm>
            <a:off x="332185" y="2546033"/>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4694"/>
        <p:cNvGrpSpPr/>
        <p:nvPr/>
      </p:nvGrpSpPr>
      <p:grpSpPr>
        <a:xfrm>
          <a:off x="0" y="0"/>
          <a:ext cx="0" cy="0"/>
          <a:chOff x="0" y="0"/>
          <a:chExt cx="0" cy="0"/>
        </a:xfrm>
      </p:grpSpPr>
      <p:sp>
        <p:nvSpPr>
          <p:cNvPr id="4695" name="Google Shape;4695;p335"/>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96" name="Google Shape;4696;p335"/>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4697"/>
        <p:cNvGrpSpPr/>
        <p:nvPr/>
      </p:nvGrpSpPr>
      <p:grpSpPr>
        <a:xfrm>
          <a:off x="0" y="0"/>
          <a:ext cx="0" cy="0"/>
          <a:chOff x="0" y="0"/>
          <a:chExt cx="0" cy="0"/>
        </a:xfrm>
      </p:grpSpPr>
      <p:sp>
        <p:nvSpPr>
          <p:cNvPr id="4698" name="Google Shape;4698;p336"/>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699" name="Google Shape;4699;p336"/>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4700"/>
        <p:cNvGrpSpPr/>
        <p:nvPr/>
      </p:nvGrpSpPr>
      <p:grpSpPr>
        <a:xfrm>
          <a:off x="0" y="0"/>
          <a:ext cx="0" cy="0"/>
          <a:chOff x="0" y="0"/>
          <a:chExt cx="0" cy="0"/>
        </a:xfrm>
      </p:grpSpPr>
      <p:sp>
        <p:nvSpPr>
          <p:cNvPr id="4701" name="Google Shape;4701;p337"/>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02" name="Google Shape;4702;p337"/>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4703"/>
        <p:cNvGrpSpPr/>
        <p:nvPr/>
      </p:nvGrpSpPr>
      <p:grpSpPr>
        <a:xfrm>
          <a:off x="0" y="0"/>
          <a:ext cx="0" cy="0"/>
          <a:chOff x="0" y="0"/>
          <a:chExt cx="0" cy="0"/>
        </a:xfrm>
      </p:grpSpPr>
      <p:sp>
        <p:nvSpPr>
          <p:cNvPr id="4704" name="Google Shape;4704;p338"/>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4705"/>
        <p:cNvGrpSpPr/>
        <p:nvPr/>
      </p:nvGrpSpPr>
      <p:grpSpPr>
        <a:xfrm>
          <a:off x="0" y="0"/>
          <a:ext cx="0" cy="0"/>
          <a:chOff x="0" y="0"/>
          <a:chExt cx="0" cy="0"/>
        </a:xfrm>
      </p:grpSpPr>
      <p:sp>
        <p:nvSpPr>
          <p:cNvPr id="4706" name="Google Shape;4706;p339"/>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4707"/>
        <p:cNvGrpSpPr/>
        <p:nvPr/>
      </p:nvGrpSpPr>
      <p:grpSpPr>
        <a:xfrm>
          <a:off x="0" y="0"/>
          <a:ext cx="0" cy="0"/>
          <a:chOff x="0" y="0"/>
          <a:chExt cx="0" cy="0"/>
        </a:xfrm>
      </p:grpSpPr>
      <p:sp>
        <p:nvSpPr>
          <p:cNvPr id="4708" name="Google Shape;4708;p340"/>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4709"/>
        <p:cNvGrpSpPr/>
        <p:nvPr/>
      </p:nvGrpSpPr>
      <p:grpSpPr>
        <a:xfrm>
          <a:off x="0" y="0"/>
          <a:ext cx="0" cy="0"/>
          <a:chOff x="0" y="0"/>
          <a:chExt cx="0" cy="0"/>
        </a:xfrm>
      </p:grpSpPr>
      <p:sp>
        <p:nvSpPr>
          <p:cNvPr id="4710" name="Google Shape;4710;p341"/>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marR="0" lvl="0" indent="-228600" algn="l">
              <a:lnSpc>
                <a:spcPct val="90000"/>
              </a:lnSpc>
              <a:spcBef>
                <a:spcPts val="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711" name="Google Shape;4711;p341"/>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12" name="Google Shape;4712;p34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4713"/>
        <p:cNvGrpSpPr/>
        <p:nvPr/>
      </p:nvGrpSpPr>
      <p:grpSpPr>
        <a:xfrm>
          <a:off x="0" y="0"/>
          <a:ext cx="0" cy="0"/>
          <a:chOff x="0" y="0"/>
          <a:chExt cx="0" cy="0"/>
        </a:xfrm>
      </p:grpSpPr>
      <p:sp>
        <p:nvSpPr>
          <p:cNvPr id="4714" name="Google Shape;4714;p342"/>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15" name="Google Shape;4715;p342"/>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716" name="Google Shape;4716;p342"/>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17" name="Google Shape;4717;p34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18" name="Google Shape;4718;p342"/>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4719"/>
        <p:cNvGrpSpPr/>
        <p:nvPr/>
      </p:nvGrpSpPr>
      <p:grpSpPr>
        <a:xfrm>
          <a:off x="0" y="0"/>
          <a:ext cx="0" cy="0"/>
          <a:chOff x="0" y="0"/>
          <a:chExt cx="0" cy="0"/>
        </a:xfrm>
      </p:grpSpPr>
      <p:sp>
        <p:nvSpPr>
          <p:cNvPr id="4720" name="Google Shape;4720;p343"/>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21" name="Google Shape;4721;p343"/>
          <p:cNvSpPr txBox="1">
            <a:spLocks noGrp="1"/>
          </p:cNvSpPr>
          <p:nvPr>
            <p:ph type="body" idx="1"/>
          </p:nvPr>
        </p:nvSpPr>
        <p:spPr>
          <a:xfrm>
            <a:off x="332185" y="1285875"/>
            <a:ext cx="3974700" cy="334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722" name="Google Shape;4722;p343"/>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23" name="Google Shape;4723;p34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4724"/>
        <p:cNvGrpSpPr/>
        <p:nvPr/>
      </p:nvGrpSpPr>
      <p:grpSpPr>
        <a:xfrm>
          <a:off x="0" y="0"/>
          <a:ext cx="0" cy="0"/>
          <a:chOff x="0" y="0"/>
          <a:chExt cx="0" cy="0"/>
        </a:xfrm>
      </p:grpSpPr>
      <p:sp>
        <p:nvSpPr>
          <p:cNvPr id="4725" name="Google Shape;4725;p344"/>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726" name="Google Shape;4726;p344"/>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27" name="Google Shape;4727;p34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28" name="Google Shape;4728;p344"/>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452"/>
        <p:cNvGrpSpPr/>
        <p:nvPr/>
      </p:nvGrpSpPr>
      <p:grpSpPr>
        <a:xfrm>
          <a:off x="0" y="0"/>
          <a:ext cx="0" cy="0"/>
          <a:chOff x="0" y="0"/>
          <a:chExt cx="0" cy="0"/>
        </a:xfrm>
      </p:grpSpPr>
      <p:sp>
        <p:nvSpPr>
          <p:cNvPr id="453" name="Google Shape;453;p35"/>
          <p:cNvSpPr>
            <a:spLocks noGrp="1"/>
          </p:cNvSpPr>
          <p:nvPr>
            <p:ph type="pic" idx="2"/>
          </p:nvPr>
        </p:nvSpPr>
        <p:spPr>
          <a:xfrm>
            <a:off x="7087500" y="0"/>
            <a:ext cx="2056500" cy="5143500"/>
          </a:xfrm>
          <a:prstGeom prst="rect">
            <a:avLst/>
          </a:prstGeom>
          <a:solidFill>
            <a:srgbClr val="DEDEDE"/>
          </a:solidFill>
          <a:ln>
            <a:noFill/>
          </a:ln>
        </p:spPr>
      </p:sp>
      <p:grpSp>
        <p:nvGrpSpPr>
          <p:cNvPr id="454" name="Google Shape;454;p35"/>
          <p:cNvGrpSpPr/>
          <p:nvPr/>
        </p:nvGrpSpPr>
        <p:grpSpPr>
          <a:xfrm>
            <a:off x="0" y="0"/>
            <a:ext cx="9144000" cy="5143500"/>
            <a:chOff x="0" y="0"/>
            <a:chExt cx="12192000" cy="6858000"/>
          </a:xfrm>
        </p:grpSpPr>
        <p:sp>
          <p:nvSpPr>
            <p:cNvPr id="455" name="Google Shape;455;p35"/>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6" name="Google Shape;456;p35"/>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57" name="Google Shape;457;p35"/>
          <p:cNvSpPr txBox="1">
            <a:spLocks noGrp="1"/>
          </p:cNvSpPr>
          <p:nvPr>
            <p:ph type="ctrTitle"/>
          </p:nvPr>
        </p:nvSpPr>
        <p:spPr>
          <a:xfrm>
            <a:off x="332184" y="321469"/>
            <a:ext cx="5563800" cy="20787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8" name="Google Shape;458;p35"/>
          <p:cNvSpPr txBox="1">
            <a:spLocks noGrp="1"/>
          </p:cNvSpPr>
          <p:nvPr>
            <p:ph type="subTitle" idx="1"/>
          </p:nvPr>
        </p:nvSpPr>
        <p:spPr>
          <a:xfrm>
            <a:off x="332185" y="2546033"/>
            <a:ext cx="41052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4729"/>
        <p:cNvGrpSpPr/>
        <p:nvPr/>
      </p:nvGrpSpPr>
      <p:grpSpPr>
        <a:xfrm>
          <a:off x="0" y="0"/>
          <a:ext cx="0" cy="0"/>
          <a:chOff x="0" y="0"/>
          <a:chExt cx="0" cy="0"/>
        </a:xfrm>
      </p:grpSpPr>
      <p:sp>
        <p:nvSpPr>
          <p:cNvPr id="4730" name="Google Shape;4730;p345"/>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731" name="Google Shape;4731;p345"/>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32" name="Google Shape;4732;p34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33" name="Google Shape;4733;p345"/>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4734"/>
        <p:cNvGrpSpPr/>
        <p:nvPr/>
      </p:nvGrpSpPr>
      <p:grpSpPr>
        <a:xfrm>
          <a:off x="0" y="0"/>
          <a:ext cx="0" cy="0"/>
          <a:chOff x="0" y="0"/>
          <a:chExt cx="0" cy="0"/>
        </a:xfrm>
      </p:grpSpPr>
      <p:sp>
        <p:nvSpPr>
          <p:cNvPr id="4735" name="Google Shape;4735;p346"/>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736" name="Google Shape;4736;p346"/>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37" name="Google Shape;4737;p34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38" name="Google Shape;4738;p346"/>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4739"/>
        <p:cNvGrpSpPr/>
        <p:nvPr/>
      </p:nvGrpSpPr>
      <p:grpSpPr>
        <a:xfrm>
          <a:off x="0" y="0"/>
          <a:ext cx="0" cy="0"/>
          <a:chOff x="0" y="0"/>
          <a:chExt cx="0" cy="0"/>
        </a:xfrm>
      </p:grpSpPr>
      <p:sp>
        <p:nvSpPr>
          <p:cNvPr id="4740" name="Google Shape;4740;p347"/>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741" name="Google Shape;4741;p347"/>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42" name="Google Shape;4742;p34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43" name="Google Shape;4743;p347"/>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4744"/>
        <p:cNvGrpSpPr/>
        <p:nvPr/>
      </p:nvGrpSpPr>
      <p:grpSpPr>
        <a:xfrm>
          <a:off x="0" y="0"/>
          <a:ext cx="0" cy="0"/>
          <a:chOff x="0" y="0"/>
          <a:chExt cx="0" cy="0"/>
        </a:xfrm>
      </p:grpSpPr>
      <p:sp>
        <p:nvSpPr>
          <p:cNvPr id="4745" name="Google Shape;4745;p348"/>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2900"/>
              <a:buFont typeface="Arial"/>
              <a:buNone/>
              <a:defRPr sz="29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23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746" name="Google Shape;4746;p348"/>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47" name="Google Shape;4747;p34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48"/>
        <p:cNvGrpSpPr/>
        <p:nvPr/>
      </p:nvGrpSpPr>
      <p:grpSpPr>
        <a:xfrm>
          <a:off x="0" y="0"/>
          <a:ext cx="0" cy="0"/>
          <a:chOff x="0" y="0"/>
          <a:chExt cx="0" cy="0"/>
        </a:xfrm>
      </p:grpSpPr>
      <p:sp>
        <p:nvSpPr>
          <p:cNvPr id="4749" name="Google Shape;4749;p34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50" name="Google Shape;4750;p349"/>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51" name="Google Shape;4751;p34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4752"/>
        <p:cNvGrpSpPr/>
        <p:nvPr/>
      </p:nvGrpSpPr>
      <p:grpSpPr>
        <a:xfrm>
          <a:off x="0" y="0"/>
          <a:ext cx="0" cy="0"/>
          <a:chOff x="0" y="0"/>
          <a:chExt cx="0" cy="0"/>
        </a:xfrm>
      </p:grpSpPr>
      <p:sp>
        <p:nvSpPr>
          <p:cNvPr id="4753" name="Google Shape;4753;p350"/>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54" name="Google Shape;4754;p350"/>
          <p:cNvSpPr txBox="1">
            <a:spLocks noGrp="1"/>
          </p:cNvSpPr>
          <p:nvPr>
            <p:ph type="body" idx="1"/>
          </p:nvPr>
        </p:nvSpPr>
        <p:spPr>
          <a:xfrm>
            <a:off x="332185" y="1577579"/>
            <a:ext cx="55638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55" name="Google Shape;4755;p35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756" name="Google Shape;4756;p350"/>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4757"/>
        <p:cNvGrpSpPr/>
        <p:nvPr/>
      </p:nvGrpSpPr>
      <p:grpSpPr>
        <a:xfrm>
          <a:off x="0" y="0"/>
          <a:ext cx="0" cy="0"/>
          <a:chOff x="0" y="0"/>
          <a:chExt cx="0" cy="0"/>
        </a:xfrm>
      </p:grpSpPr>
      <p:sp>
        <p:nvSpPr>
          <p:cNvPr id="4758" name="Google Shape;4758;p351"/>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59" name="Google Shape;4759;p351"/>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60" name="Google Shape;4760;p35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61"/>
        <p:cNvGrpSpPr/>
        <p:nvPr/>
      </p:nvGrpSpPr>
      <p:grpSpPr>
        <a:xfrm>
          <a:off x="0" y="0"/>
          <a:ext cx="0" cy="0"/>
          <a:chOff x="0" y="0"/>
          <a:chExt cx="0" cy="0"/>
        </a:xfrm>
      </p:grpSpPr>
      <p:sp>
        <p:nvSpPr>
          <p:cNvPr id="4762" name="Google Shape;4762;p352"/>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63" name="Google Shape;4763;p352"/>
          <p:cNvSpPr txBox="1">
            <a:spLocks noGrp="1"/>
          </p:cNvSpPr>
          <p:nvPr>
            <p:ph type="body" idx="2"/>
          </p:nvPr>
        </p:nvSpPr>
        <p:spPr>
          <a:xfrm>
            <a:off x="4706541" y="1577579"/>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64" name="Google Shape;4764;p352"/>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65" name="Google Shape;4765;p35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66"/>
        <p:cNvGrpSpPr/>
        <p:nvPr/>
      </p:nvGrpSpPr>
      <p:grpSpPr>
        <a:xfrm>
          <a:off x="0" y="0"/>
          <a:ext cx="0" cy="0"/>
          <a:chOff x="0" y="0"/>
          <a:chExt cx="0" cy="0"/>
        </a:xfrm>
      </p:grpSpPr>
      <p:sp>
        <p:nvSpPr>
          <p:cNvPr id="4767" name="Google Shape;4767;p353"/>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68" name="Google Shape;4768;p353"/>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69" name="Google Shape;4769;p353"/>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70" name="Google Shape;4770;p35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71" name="Google Shape;4771;p35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772"/>
        <p:cNvGrpSpPr/>
        <p:nvPr/>
      </p:nvGrpSpPr>
      <p:grpSpPr>
        <a:xfrm>
          <a:off x="0" y="0"/>
          <a:ext cx="0" cy="0"/>
          <a:chOff x="0" y="0"/>
          <a:chExt cx="0" cy="0"/>
        </a:xfrm>
      </p:grpSpPr>
      <p:sp>
        <p:nvSpPr>
          <p:cNvPr id="4773" name="Google Shape;4773;p354"/>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74" name="Google Shape;4774;p354"/>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75" name="Google Shape;4775;p354"/>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76" name="Google Shape;4776;p354"/>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77" name="Google Shape;4777;p35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78" name="Google Shape;4778;p35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459"/>
        <p:cNvGrpSpPr/>
        <p:nvPr/>
      </p:nvGrpSpPr>
      <p:grpSpPr>
        <a:xfrm>
          <a:off x="0" y="0"/>
          <a:ext cx="0" cy="0"/>
          <a:chOff x="0" y="0"/>
          <a:chExt cx="0" cy="0"/>
        </a:xfrm>
      </p:grpSpPr>
      <p:sp>
        <p:nvSpPr>
          <p:cNvPr id="460" name="Google Shape;460;p36"/>
          <p:cNvSpPr>
            <a:spLocks noGrp="1"/>
          </p:cNvSpPr>
          <p:nvPr>
            <p:ph type="pic" idx="2"/>
          </p:nvPr>
        </p:nvSpPr>
        <p:spPr>
          <a:xfrm>
            <a:off x="3827369" y="-1"/>
            <a:ext cx="5316600" cy="5143500"/>
          </a:xfrm>
          <a:prstGeom prst="rect">
            <a:avLst/>
          </a:prstGeom>
          <a:solidFill>
            <a:srgbClr val="DEDEDE"/>
          </a:solidFill>
          <a:ln>
            <a:noFill/>
          </a:ln>
        </p:spPr>
      </p:sp>
      <p:grpSp>
        <p:nvGrpSpPr>
          <p:cNvPr id="461" name="Google Shape;461;p36"/>
          <p:cNvGrpSpPr/>
          <p:nvPr/>
        </p:nvGrpSpPr>
        <p:grpSpPr>
          <a:xfrm>
            <a:off x="0" y="0"/>
            <a:ext cx="6685577" cy="5143501"/>
            <a:chOff x="0" y="0"/>
            <a:chExt cx="8914102" cy="6858001"/>
          </a:xfrm>
        </p:grpSpPr>
        <p:sp>
          <p:nvSpPr>
            <p:cNvPr id="462" name="Google Shape;462;p36"/>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3" name="Google Shape;463;p36"/>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64" name="Google Shape;464;p36"/>
          <p:cNvSpPr txBox="1">
            <a:spLocks noGrp="1"/>
          </p:cNvSpPr>
          <p:nvPr>
            <p:ph type="ctrTitle"/>
          </p:nvPr>
        </p:nvSpPr>
        <p:spPr>
          <a:xfrm>
            <a:off x="332185" y="752707"/>
            <a:ext cx="3944100" cy="18189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5" name="Google Shape;465;p36"/>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4779"/>
        <p:cNvGrpSpPr/>
        <p:nvPr/>
      </p:nvGrpSpPr>
      <p:grpSpPr>
        <a:xfrm>
          <a:off x="0" y="0"/>
          <a:ext cx="0" cy="0"/>
          <a:chOff x="0" y="0"/>
          <a:chExt cx="0" cy="0"/>
        </a:xfrm>
      </p:grpSpPr>
      <p:sp>
        <p:nvSpPr>
          <p:cNvPr id="4780" name="Google Shape;4780;p355"/>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81" name="Google Shape;4781;p355"/>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82" name="Google Shape;4782;p355"/>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83" name="Google Shape;4783;p355"/>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84" name="Google Shape;4784;p355"/>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85" name="Google Shape;4785;p355"/>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86" name="Google Shape;4786;p35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4787"/>
        <p:cNvGrpSpPr/>
        <p:nvPr/>
      </p:nvGrpSpPr>
      <p:grpSpPr>
        <a:xfrm>
          <a:off x="0" y="0"/>
          <a:ext cx="0" cy="0"/>
          <a:chOff x="0" y="0"/>
          <a:chExt cx="0" cy="0"/>
        </a:xfrm>
      </p:grpSpPr>
      <p:sp>
        <p:nvSpPr>
          <p:cNvPr id="4788" name="Google Shape;4788;p35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89" name="Google Shape;4789;p356"/>
          <p:cNvSpPr txBox="1">
            <a:spLocks noGrp="1"/>
          </p:cNvSpPr>
          <p:nvPr>
            <p:ph type="body" idx="1"/>
          </p:nvPr>
        </p:nvSpPr>
        <p:spPr>
          <a:xfrm>
            <a:off x="332185" y="1577340"/>
            <a:ext cx="8479500" cy="30552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90" name="Google Shape;4790;p35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4791"/>
        <p:cNvGrpSpPr/>
        <p:nvPr/>
      </p:nvGrpSpPr>
      <p:grpSpPr>
        <a:xfrm>
          <a:off x="0" y="0"/>
          <a:ext cx="0" cy="0"/>
          <a:chOff x="0" y="0"/>
          <a:chExt cx="0" cy="0"/>
        </a:xfrm>
      </p:grpSpPr>
      <p:sp>
        <p:nvSpPr>
          <p:cNvPr id="4792" name="Google Shape;4792;p357"/>
          <p:cNvSpPr txBox="1">
            <a:spLocks noGrp="1"/>
          </p:cNvSpPr>
          <p:nvPr>
            <p:ph type="title"/>
          </p:nvPr>
        </p:nvSpPr>
        <p:spPr>
          <a:xfrm>
            <a:off x="3713560" y="1577579"/>
            <a:ext cx="3702600" cy="19233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93" name="Google Shape;4793;p357"/>
          <p:cNvSpPr txBox="1">
            <a:spLocks noGrp="1"/>
          </p:cNvSpPr>
          <p:nvPr>
            <p:ph type="subTitle" idx="1"/>
          </p:nvPr>
        </p:nvSpPr>
        <p:spPr>
          <a:xfrm>
            <a:off x="332184" y="0"/>
            <a:ext cx="32586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8800"/>
              <a:buFont typeface="Arial"/>
              <a:buNone/>
              <a:defRPr sz="48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794"/>
        <p:cNvGrpSpPr/>
        <p:nvPr/>
      </p:nvGrpSpPr>
      <p:grpSpPr>
        <a:xfrm>
          <a:off x="0" y="0"/>
          <a:ext cx="0" cy="0"/>
          <a:chOff x="0" y="0"/>
          <a:chExt cx="0" cy="0"/>
        </a:xfrm>
      </p:grpSpPr>
      <p:sp>
        <p:nvSpPr>
          <p:cNvPr id="4795" name="Google Shape;4795;p358"/>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96" name="Google Shape;4796;p358"/>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797" name="Google Shape;4797;p358"/>
          <p:cNvSpPr txBox="1">
            <a:spLocks noGrp="1"/>
          </p:cNvSpPr>
          <p:nvPr>
            <p:ph type="title"/>
          </p:nvPr>
        </p:nvSpPr>
        <p:spPr>
          <a:xfrm>
            <a:off x="332185" y="324000"/>
            <a:ext cx="3988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798" name="Google Shape;4798;p35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4799"/>
        <p:cNvGrpSpPr/>
        <p:nvPr/>
      </p:nvGrpSpPr>
      <p:grpSpPr>
        <a:xfrm>
          <a:off x="0" y="0"/>
          <a:ext cx="0" cy="0"/>
          <a:chOff x="0" y="0"/>
          <a:chExt cx="0" cy="0"/>
        </a:xfrm>
      </p:grpSpPr>
      <p:sp>
        <p:nvSpPr>
          <p:cNvPr id="4800" name="Google Shape;4800;p359"/>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01" name="Google Shape;4801;p359"/>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02" name="Google Shape;4802;p359"/>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03" name="Google Shape;4803;p359"/>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04" name="Google Shape;4804;p359"/>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05" name="Google Shape;4805;p359"/>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06" name="Google Shape;4806;p35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07" name="Google Shape;4807;p35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4808"/>
        <p:cNvGrpSpPr/>
        <p:nvPr/>
      </p:nvGrpSpPr>
      <p:grpSpPr>
        <a:xfrm>
          <a:off x="0" y="0"/>
          <a:ext cx="0" cy="0"/>
          <a:chOff x="0" y="0"/>
          <a:chExt cx="0" cy="0"/>
        </a:xfrm>
      </p:grpSpPr>
      <p:sp>
        <p:nvSpPr>
          <p:cNvPr id="4809" name="Google Shape;4809;p360"/>
          <p:cNvSpPr txBox="1">
            <a:spLocks noGrp="1"/>
          </p:cNvSpPr>
          <p:nvPr>
            <p:ph type="body" idx="1"/>
          </p:nvPr>
        </p:nvSpPr>
        <p:spPr>
          <a:xfrm>
            <a:off x="332185" y="2699657"/>
            <a:ext cx="2646600" cy="19338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10" name="Google Shape;4810;p360"/>
          <p:cNvSpPr txBox="1">
            <a:spLocks noGrp="1"/>
          </p:cNvSpPr>
          <p:nvPr>
            <p:ph type="body" idx="2"/>
          </p:nvPr>
        </p:nvSpPr>
        <p:spPr>
          <a:xfrm>
            <a:off x="332185" y="1571625"/>
            <a:ext cx="2646600" cy="1000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6400"/>
              <a:buFont typeface="Arial"/>
              <a:buNone/>
              <a:defRPr sz="6400" b="0" i="0" u="none" strike="noStrike" cap="none">
                <a:solidFill>
                  <a:schemeClr val="accent3"/>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11" name="Google Shape;4811;p360"/>
          <p:cNvSpPr txBox="1">
            <a:spLocks noGrp="1"/>
          </p:cNvSpPr>
          <p:nvPr>
            <p:ph type="body" idx="3"/>
          </p:nvPr>
        </p:nvSpPr>
        <p:spPr>
          <a:xfrm>
            <a:off x="3245643" y="1571625"/>
            <a:ext cx="2650200" cy="1000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6400"/>
              <a:buFont typeface="Arial"/>
              <a:buNone/>
              <a:defRPr sz="6400" b="0" i="0" u="none" strike="noStrike" cap="none">
                <a:solidFill>
                  <a:schemeClr val="dk2"/>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12" name="Google Shape;4812;p360"/>
          <p:cNvSpPr txBox="1">
            <a:spLocks noGrp="1"/>
          </p:cNvSpPr>
          <p:nvPr>
            <p:ph type="body" idx="4"/>
          </p:nvPr>
        </p:nvSpPr>
        <p:spPr>
          <a:xfrm>
            <a:off x="6166928" y="1571625"/>
            <a:ext cx="2646600" cy="1000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6400"/>
              <a:buFont typeface="Arial"/>
              <a:buNone/>
              <a:defRPr sz="6400" b="0" i="0" u="none" strike="noStrike" cap="none">
                <a:solidFill>
                  <a:schemeClr val="accent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13" name="Google Shape;4813;p360"/>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14" name="Google Shape;4814;p36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15" name="Google Shape;4815;p360"/>
          <p:cNvSpPr txBox="1">
            <a:spLocks noGrp="1"/>
          </p:cNvSpPr>
          <p:nvPr>
            <p:ph type="body" idx="5"/>
          </p:nvPr>
        </p:nvSpPr>
        <p:spPr>
          <a:xfrm>
            <a:off x="3245644" y="2699657"/>
            <a:ext cx="2650200" cy="19338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16" name="Google Shape;4816;p360"/>
          <p:cNvSpPr txBox="1">
            <a:spLocks noGrp="1"/>
          </p:cNvSpPr>
          <p:nvPr>
            <p:ph type="body" idx="6"/>
          </p:nvPr>
        </p:nvSpPr>
        <p:spPr>
          <a:xfrm>
            <a:off x="6166928" y="2699657"/>
            <a:ext cx="2646600" cy="19338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4817"/>
        <p:cNvGrpSpPr/>
        <p:nvPr/>
      </p:nvGrpSpPr>
      <p:grpSpPr>
        <a:xfrm>
          <a:off x="0" y="0"/>
          <a:ext cx="0" cy="0"/>
          <a:chOff x="0" y="0"/>
          <a:chExt cx="0" cy="0"/>
        </a:xfrm>
      </p:grpSpPr>
      <p:sp>
        <p:nvSpPr>
          <p:cNvPr id="4818" name="Google Shape;4818;p361"/>
          <p:cNvSpPr/>
          <p:nvPr/>
        </p:nvSpPr>
        <p:spPr>
          <a:xfrm>
            <a:off x="0" y="1577579"/>
            <a:ext cx="2979000" cy="30516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19" name="Google Shape;4819;p361"/>
          <p:cNvSpPr txBox="1">
            <a:spLocks noGrp="1"/>
          </p:cNvSpPr>
          <p:nvPr>
            <p:ph type="body" idx="1"/>
          </p:nvPr>
        </p:nvSpPr>
        <p:spPr>
          <a:xfrm>
            <a:off x="270277" y="1577340"/>
            <a:ext cx="2709000" cy="13029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10200"/>
              <a:buFont typeface="Arial"/>
              <a:buNone/>
              <a:defRPr sz="10200" b="1" i="0" u="none" strike="noStrike" cap="none">
                <a:solidFill>
                  <a:schemeClr val="lt1"/>
                </a:solidFill>
                <a:latin typeface="Arial"/>
                <a:ea typeface="Arial"/>
                <a:cs typeface="Arial"/>
                <a:sym typeface="Arial"/>
              </a:defRPr>
            </a:lvl1pPr>
            <a:lvl2pPr marL="914400" marR="0" lvl="1"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20" name="Google Shape;4820;p361"/>
          <p:cNvSpPr txBox="1">
            <a:spLocks noGrp="1"/>
          </p:cNvSpPr>
          <p:nvPr>
            <p:ph type="body" idx="2"/>
          </p:nvPr>
        </p:nvSpPr>
        <p:spPr>
          <a:xfrm>
            <a:off x="332186" y="2948940"/>
            <a:ext cx="2496900" cy="15465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4821" name="Google Shape;4821;p361"/>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22" name="Google Shape;4822;p36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4823"/>
        <p:cNvGrpSpPr/>
        <p:nvPr/>
      </p:nvGrpSpPr>
      <p:grpSpPr>
        <a:xfrm>
          <a:off x="0" y="0"/>
          <a:ext cx="0" cy="0"/>
          <a:chOff x="0" y="0"/>
          <a:chExt cx="0" cy="0"/>
        </a:xfrm>
      </p:grpSpPr>
      <p:sp>
        <p:nvSpPr>
          <p:cNvPr id="4824" name="Google Shape;4824;p362"/>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825" name="Google Shape;4825;p362"/>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26" name="Google Shape;4826;p36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27" name="Google Shape;4827;p362"/>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4828"/>
        <p:cNvGrpSpPr/>
        <p:nvPr/>
      </p:nvGrpSpPr>
      <p:grpSpPr>
        <a:xfrm>
          <a:off x="0" y="0"/>
          <a:ext cx="0" cy="0"/>
          <a:chOff x="0" y="0"/>
          <a:chExt cx="0" cy="0"/>
        </a:xfrm>
      </p:grpSpPr>
      <p:sp>
        <p:nvSpPr>
          <p:cNvPr id="4829" name="Google Shape;4829;p36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30" name="Google Shape;4830;p36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31" name="Google Shape;4831;p363"/>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4832"/>
        <p:cNvGrpSpPr/>
        <p:nvPr/>
      </p:nvGrpSpPr>
      <p:grpSpPr>
        <a:xfrm>
          <a:off x="0" y="0"/>
          <a:ext cx="0" cy="0"/>
          <a:chOff x="0" y="0"/>
          <a:chExt cx="0" cy="0"/>
        </a:xfrm>
      </p:grpSpPr>
      <p:sp>
        <p:nvSpPr>
          <p:cNvPr id="4833" name="Google Shape;4833;p364"/>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34" name="Google Shape;4834;p364"/>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35" name="Google Shape;4835;p36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466"/>
        <p:cNvGrpSpPr/>
        <p:nvPr/>
      </p:nvGrpSpPr>
      <p:grpSpPr>
        <a:xfrm>
          <a:off x="0" y="0"/>
          <a:ext cx="0" cy="0"/>
          <a:chOff x="0" y="0"/>
          <a:chExt cx="0" cy="0"/>
        </a:xfrm>
      </p:grpSpPr>
      <p:sp>
        <p:nvSpPr>
          <p:cNvPr id="467" name="Google Shape;467;p37"/>
          <p:cNvSpPr>
            <a:spLocks noGrp="1"/>
          </p:cNvSpPr>
          <p:nvPr>
            <p:ph type="pic" idx="2"/>
          </p:nvPr>
        </p:nvSpPr>
        <p:spPr>
          <a:xfrm>
            <a:off x="3827368" y="0"/>
            <a:ext cx="5316600" cy="5143500"/>
          </a:xfrm>
          <a:prstGeom prst="rect">
            <a:avLst/>
          </a:prstGeom>
          <a:solidFill>
            <a:srgbClr val="DEDEDE"/>
          </a:solidFill>
          <a:ln>
            <a:noFill/>
          </a:ln>
        </p:spPr>
      </p:sp>
      <p:grpSp>
        <p:nvGrpSpPr>
          <p:cNvPr id="468" name="Google Shape;468;p37"/>
          <p:cNvGrpSpPr/>
          <p:nvPr/>
        </p:nvGrpSpPr>
        <p:grpSpPr>
          <a:xfrm>
            <a:off x="0" y="0"/>
            <a:ext cx="6685577" cy="5143501"/>
            <a:chOff x="0" y="0"/>
            <a:chExt cx="8914102" cy="6858001"/>
          </a:xfrm>
        </p:grpSpPr>
        <p:sp>
          <p:nvSpPr>
            <p:cNvPr id="469" name="Google Shape;469;p37"/>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0" name="Google Shape;470;p37"/>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1" name="Google Shape;471;p37"/>
          <p:cNvSpPr txBox="1">
            <a:spLocks noGrp="1"/>
          </p:cNvSpPr>
          <p:nvPr>
            <p:ph type="ctrTitle"/>
          </p:nvPr>
        </p:nvSpPr>
        <p:spPr>
          <a:xfrm>
            <a:off x="332185" y="752707"/>
            <a:ext cx="3944100" cy="18189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2" name="Google Shape;472;p37"/>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4836"/>
        <p:cNvGrpSpPr/>
        <p:nvPr/>
      </p:nvGrpSpPr>
      <p:grpSpPr>
        <a:xfrm>
          <a:off x="0" y="0"/>
          <a:ext cx="0" cy="0"/>
          <a:chOff x="0" y="0"/>
          <a:chExt cx="0" cy="0"/>
        </a:xfrm>
      </p:grpSpPr>
      <p:sp>
        <p:nvSpPr>
          <p:cNvPr id="4837" name="Google Shape;4837;p365"/>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1pPr>
            <a:lvl2pPr marL="914400" marR="0" lvl="1"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2pPr>
            <a:lvl3pPr marL="1371600" marR="0" lvl="2"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838" name="Google Shape;4838;p36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400"/>
              <a:buFont typeface="Georgia"/>
              <a:buNone/>
              <a:defRPr sz="2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39" name="Google Shape;4839;p36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40" name="Google Shape;4840;p365"/>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4841"/>
        <p:cNvGrpSpPr/>
        <p:nvPr/>
      </p:nvGrpSpPr>
      <p:grpSpPr>
        <a:xfrm>
          <a:off x="0" y="0"/>
          <a:ext cx="0" cy="0"/>
          <a:chOff x="0" y="0"/>
          <a:chExt cx="0" cy="0"/>
        </a:xfrm>
      </p:grpSpPr>
      <p:sp>
        <p:nvSpPr>
          <p:cNvPr id="4842" name="Google Shape;4842;p366"/>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43" name="Google Shape;4843;p366"/>
          <p:cNvSpPr txBox="1">
            <a:spLocks noGrp="1"/>
          </p:cNvSpPr>
          <p:nvPr>
            <p:ph type="body" idx="2"/>
          </p:nvPr>
        </p:nvSpPr>
        <p:spPr>
          <a:xfrm>
            <a:off x="2519728"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44" name="Google Shape;4844;p366"/>
          <p:cNvSpPr txBox="1">
            <a:spLocks noGrp="1"/>
          </p:cNvSpPr>
          <p:nvPr>
            <p:ph type="body" idx="3"/>
          </p:nvPr>
        </p:nvSpPr>
        <p:spPr>
          <a:xfrm>
            <a:off x="4707272"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45" name="Google Shape;4845;p366"/>
          <p:cNvSpPr txBox="1">
            <a:spLocks noGrp="1"/>
          </p:cNvSpPr>
          <p:nvPr>
            <p:ph type="body" idx="4"/>
          </p:nvPr>
        </p:nvSpPr>
        <p:spPr>
          <a:xfrm>
            <a:off x="6894816"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46" name="Google Shape;4846;p366"/>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47" name="Google Shape;4847;p36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4848"/>
        <p:cNvGrpSpPr/>
        <p:nvPr/>
      </p:nvGrpSpPr>
      <p:grpSpPr>
        <a:xfrm>
          <a:off x="0" y="0"/>
          <a:ext cx="0" cy="0"/>
          <a:chOff x="0" y="0"/>
          <a:chExt cx="0" cy="0"/>
        </a:xfrm>
      </p:grpSpPr>
      <p:sp>
        <p:nvSpPr>
          <p:cNvPr id="4849" name="Google Shape;4849;p367"/>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50" name="Google Shape;4850;p367"/>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51" name="Google Shape;4851;p367"/>
          <p:cNvSpPr/>
          <p:nvPr/>
        </p:nvSpPr>
        <p:spPr>
          <a:xfrm>
            <a:off x="470727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52" name="Google Shape;4852;p367"/>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53" name="Google Shape;4853;p367"/>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54" name="Google Shape;4854;p367"/>
          <p:cNvSpPr txBox="1">
            <a:spLocks noGrp="1"/>
          </p:cNvSpPr>
          <p:nvPr>
            <p:ph type="body" idx="2"/>
          </p:nvPr>
        </p:nvSpPr>
        <p:spPr>
          <a:xfrm>
            <a:off x="2519728"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55" name="Google Shape;4855;p367"/>
          <p:cNvSpPr txBox="1">
            <a:spLocks noGrp="1"/>
          </p:cNvSpPr>
          <p:nvPr>
            <p:ph type="body" idx="3"/>
          </p:nvPr>
        </p:nvSpPr>
        <p:spPr>
          <a:xfrm>
            <a:off x="4707272"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56" name="Google Shape;4856;p367"/>
          <p:cNvSpPr txBox="1">
            <a:spLocks noGrp="1"/>
          </p:cNvSpPr>
          <p:nvPr>
            <p:ph type="body" idx="4"/>
          </p:nvPr>
        </p:nvSpPr>
        <p:spPr>
          <a:xfrm>
            <a:off x="6894816"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857" name="Google Shape;4857;p367"/>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58" name="Google Shape;4858;p36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4859"/>
        <p:cNvGrpSpPr/>
        <p:nvPr/>
      </p:nvGrpSpPr>
      <p:grpSpPr>
        <a:xfrm>
          <a:off x="0" y="0"/>
          <a:ext cx="0" cy="0"/>
          <a:chOff x="0" y="0"/>
          <a:chExt cx="0" cy="0"/>
        </a:xfrm>
      </p:grpSpPr>
      <p:sp>
        <p:nvSpPr>
          <p:cNvPr id="4860" name="Google Shape;4860;p368"/>
          <p:cNvSpPr/>
          <p:nvPr/>
        </p:nvSpPr>
        <p:spPr>
          <a:xfrm>
            <a:off x="0" y="3705640"/>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61" name="Google Shape;4861;p368"/>
          <p:cNvSpPr txBox="1">
            <a:spLocks noGrp="1"/>
          </p:cNvSpPr>
          <p:nvPr>
            <p:ph type="ctrTitle"/>
          </p:nvPr>
        </p:nvSpPr>
        <p:spPr>
          <a:xfrm>
            <a:off x="332186" y="321469"/>
            <a:ext cx="4105500" cy="18216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62" name="Google Shape;4862;p368"/>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63" name="Google Shape;4863;p368"/>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4864" name="Google Shape;4864;p368"/>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65" name="Google Shape;4865;p368"/>
          <p:cNvSpPr txBox="1"/>
          <p:nvPr/>
        </p:nvSpPr>
        <p:spPr>
          <a:xfrm>
            <a:off x="332185" y="3300411"/>
            <a:ext cx="41055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4866"/>
        <p:cNvGrpSpPr/>
        <p:nvPr/>
      </p:nvGrpSpPr>
      <p:grpSpPr>
        <a:xfrm>
          <a:off x="0" y="0"/>
          <a:ext cx="0" cy="0"/>
          <a:chOff x="0" y="0"/>
          <a:chExt cx="0" cy="0"/>
        </a:xfrm>
      </p:grpSpPr>
      <p:sp>
        <p:nvSpPr>
          <p:cNvPr id="4867" name="Google Shape;4867;p369"/>
          <p:cNvSpPr/>
          <p:nvPr/>
        </p:nvSpPr>
        <p:spPr>
          <a:xfrm>
            <a:off x="0" y="3705640"/>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68" name="Google Shape;4868;p369"/>
          <p:cNvSpPr txBox="1">
            <a:spLocks noGrp="1"/>
          </p:cNvSpPr>
          <p:nvPr>
            <p:ph type="ctrTitle"/>
          </p:nvPr>
        </p:nvSpPr>
        <p:spPr>
          <a:xfrm>
            <a:off x="332186" y="321469"/>
            <a:ext cx="4105500" cy="18216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69" name="Google Shape;4869;p36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70" name="Google Shape;4870;p369"/>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4871" name="Google Shape;4871;p36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72" name="Google Shape;4872;p369"/>
          <p:cNvSpPr txBox="1"/>
          <p:nvPr/>
        </p:nvSpPr>
        <p:spPr>
          <a:xfrm>
            <a:off x="332185" y="3300411"/>
            <a:ext cx="41055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4873"/>
        <p:cNvGrpSpPr/>
        <p:nvPr/>
      </p:nvGrpSpPr>
      <p:grpSpPr>
        <a:xfrm>
          <a:off x="0" y="0"/>
          <a:ext cx="0" cy="0"/>
          <a:chOff x="0" y="0"/>
          <a:chExt cx="0" cy="0"/>
        </a:xfrm>
      </p:grpSpPr>
      <p:grpSp>
        <p:nvGrpSpPr>
          <p:cNvPr id="4874" name="Google Shape;4874;p370"/>
          <p:cNvGrpSpPr/>
          <p:nvPr/>
        </p:nvGrpSpPr>
        <p:grpSpPr>
          <a:xfrm>
            <a:off x="0" y="0"/>
            <a:ext cx="6685577" cy="5143501"/>
            <a:chOff x="0" y="0"/>
            <a:chExt cx="8914102" cy="6858001"/>
          </a:xfrm>
        </p:grpSpPr>
        <p:sp>
          <p:nvSpPr>
            <p:cNvPr id="4875" name="Google Shape;4875;p37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76" name="Google Shape;4876;p37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4877" name="Google Shape;4877;p370"/>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800"/>
              <a:buFont typeface="Georgia"/>
              <a:buNone/>
              <a:defRPr sz="3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78" name="Google Shape;4878;p370"/>
          <p:cNvSpPr txBox="1">
            <a:spLocks noGrp="1"/>
          </p:cNvSpPr>
          <p:nvPr>
            <p:ph type="subTitle" idx="1"/>
          </p:nvPr>
        </p:nvSpPr>
        <p:spPr>
          <a:xfrm>
            <a:off x="332186" y="2811780"/>
            <a:ext cx="39441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4879"/>
        <p:cNvGrpSpPr/>
        <p:nvPr/>
      </p:nvGrpSpPr>
      <p:grpSpPr>
        <a:xfrm>
          <a:off x="0" y="0"/>
          <a:ext cx="0" cy="0"/>
          <a:chOff x="0" y="0"/>
          <a:chExt cx="0" cy="0"/>
        </a:xfrm>
      </p:grpSpPr>
      <p:sp>
        <p:nvSpPr>
          <p:cNvPr id="4880" name="Google Shape;4880;p371"/>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81" name="Google Shape;4881;p371"/>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82" name="Google Shape;4882;p37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83" name="Google Shape;4883;p371"/>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4884"/>
        <p:cNvGrpSpPr/>
        <p:nvPr/>
      </p:nvGrpSpPr>
      <p:grpSpPr>
        <a:xfrm>
          <a:off x="0" y="0"/>
          <a:ext cx="0" cy="0"/>
          <a:chOff x="0" y="0"/>
          <a:chExt cx="0" cy="0"/>
        </a:xfrm>
      </p:grpSpPr>
      <p:sp>
        <p:nvSpPr>
          <p:cNvPr id="4885" name="Google Shape;4885;p372"/>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86" name="Google Shape;4886;p372"/>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87" name="Google Shape;4887;p372"/>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88" name="Google Shape;4888;p372"/>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4889"/>
        <p:cNvGrpSpPr/>
        <p:nvPr/>
      </p:nvGrpSpPr>
      <p:grpSpPr>
        <a:xfrm>
          <a:off x="0" y="0"/>
          <a:ext cx="0" cy="0"/>
          <a:chOff x="0" y="0"/>
          <a:chExt cx="0" cy="0"/>
        </a:xfrm>
      </p:grpSpPr>
      <p:sp>
        <p:nvSpPr>
          <p:cNvPr id="4890" name="Google Shape;4890;p373"/>
          <p:cNvSpPr txBox="1">
            <a:spLocks noGrp="1"/>
          </p:cNvSpPr>
          <p:nvPr>
            <p:ph type="body" idx="1"/>
          </p:nvPr>
        </p:nvSpPr>
        <p:spPr>
          <a:xfrm>
            <a:off x="332185" y="1577579"/>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91" name="Google Shape;4891;p373"/>
          <p:cNvSpPr txBox="1">
            <a:spLocks noGrp="1"/>
          </p:cNvSpPr>
          <p:nvPr>
            <p:ph type="body" idx="2"/>
          </p:nvPr>
        </p:nvSpPr>
        <p:spPr>
          <a:xfrm>
            <a:off x="4706541" y="1577578"/>
            <a:ext cx="4105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92" name="Google Shape;4892;p373"/>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93" name="Google Shape;4893;p37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894" name="Google Shape;4894;p373"/>
          <p:cNvSpPr txBox="1">
            <a:spLocks noGrp="1"/>
          </p:cNvSpPr>
          <p:nvPr>
            <p:ph type="subTitle" idx="3"/>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4895"/>
        <p:cNvGrpSpPr/>
        <p:nvPr/>
      </p:nvGrpSpPr>
      <p:grpSpPr>
        <a:xfrm>
          <a:off x="0" y="0"/>
          <a:ext cx="0" cy="0"/>
          <a:chOff x="0" y="0"/>
          <a:chExt cx="0" cy="0"/>
        </a:xfrm>
      </p:grpSpPr>
      <p:sp>
        <p:nvSpPr>
          <p:cNvPr id="4896" name="Google Shape;4896;p374"/>
          <p:cNvSpPr/>
          <p:nvPr/>
        </p:nvSpPr>
        <p:spPr>
          <a:xfrm>
            <a:off x="4572000" y="0"/>
            <a:ext cx="4572000" cy="51435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97" name="Google Shape;4897;p374"/>
          <p:cNvSpPr txBox="1">
            <a:spLocks noGrp="1"/>
          </p:cNvSpPr>
          <p:nvPr>
            <p:ph type="body" idx="1"/>
          </p:nvPr>
        </p:nvSpPr>
        <p:spPr>
          <a:xfrm>
            <a:off x="332185" y="1577579"/>
            <a:ext cx="39885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898" name="Google Shape;4898;p374"/>
          <p:cNvSpPr txBox="1">
            <a:spLocks noGrp="1"/>
          </p:cNvSpPr>
          <p:nvPr>
            <p:ph type="title"/>
          </p:nvPr>
        </p:nvSpPr>
        <p:spPr>
          <a:xfrm>
            <a:off x="332186" y="322886"/>
            <a:ext cx="3988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899" name="Google Shape;4899;p374"/>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00" name="Google Shape;4900;p374"/>
          <p:cNvSpPr txBox="1">
            <a:spLocks noGrp="1"/>
          </p:cNvSpPr>
          <p:nvPr>
            <p:ph type="subTitle" idx="2"/>
          </p:nvPr>
        </p:nvSpPr>
        <p:spPr>
          <a:xfrm>
            <a:off x="332184" y="700075"/>
            <a:ext cx="3988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473"/>
        <p:cNvGrpSpPr/>
        <p:nvPr/>
      </p:nvGrpSpPr>
      <p:grpSpPr>
        <a:xfrm>
          <a:off x="0" y="0"/>
          <a:ext cx="0" cy="0"/>
          <a:chOff x="0" y="0"/>
          <a:chExt cx="0" cy="0"/>
        </a:xfrm>
      </p:grpSpPr>
      <p:sp>
        <p:nvSpPr>
          <p:cNvPr id="474" name="Google Shape;474;p38"/>
          <p:cNvSpPr>
            <a:spLocks noGrp="1"/>
          </p:cNvSpPr>
          <p:nvPr>
            <p:ph type="pic" idx="2"/>
          </p:nvPr>
        </p:nvSpPr>
        <p:spPr>
          <a:xfrm>
            <a:off x="3827368" y="0"/>
            <a:ext cx="5316600" cy="5143500"/>
          </a:xfrm>
          <a:prstGeom prst="rect">
            <a:avLst/>
          </a:prstGeom>
          <a:solidFill>
            <a:srgbClr val="DEDEDE"/>
          </a:solidFill>
          <a:ln>
            <a:noFill/>
          </a:ln>
        </p:spPr>
      </p:sp>
      <p:grpSp>
        <p:nvGrpSpPr>
          <p:cNvPr id="475" name="Google Shape;475;p38"/>
          <p:cNvGrpSpPr/>
          <p:nvPr/>
        </p:nvGrpSpPr>
        <p:grpSpPr>
          <a:xfrm>
            <a:off x="0" y="0"/>
            <a:ext cx="6685577" cy="5143501"/>
            <a:chOff x="0" y="0"/>
            <a:chExt cx="8914102" cy="6858001"/>
          </a:xfrm>
        </p:grpSpPr>
        <p:sp>
          <p:nvSpPr>
            <p:cNvPr id="476" name="Google Shape;476;p38"/>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7" name="Google Shape;477;p38"/>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78" name="Google Shape;478;p38"/>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9" name="Google Shape;479;p38"/>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4901"/>
        <p:cNvGrpSpPr/>
        <p:nvPr/>
      </p:nvGrpSpPr>
      <p:grpSpPr>
        <a:xfrm>
          <a:off x="0" y="0"/>
          <a:ext cx="0" cy="0"/>
          <a:chOff x="0" y="0"/>
          <a:chExt cx="0" cy="0"/>
        </a:xfrm>
      </p:grpSpPr>
      <p:sp>
        <p:nvSpPr>
          <p:cNvPr id="4902" name="Google Shape;4902;p375"/>
          <p:cNvSpPr txBox="1">
            <a:spLocks noGrp="1"/>
          </p:cNvSpPr>
          <p:nvPr>
            <p:ph type="body" idx="1"/>
          </p:nvPr>
        </p:nvSpPr>
        <p:spPr>
          <a:xfrm>
            <a:off x="332185"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03" name="Google Shape;4903;p375"/>
          <p:cNvSpPr txBox="1">
            <a:spLocks noGrp="1"/>
          </p:cNvSpPr>
          <p:nvPr>
            <p:ph type="body" idx="2"/>
          </p:nvPr>
        </p:nvSpPr>
        <p:spPr>
          <a:xfrm>
            <a:off x="324921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04" name="Google Shape;4904;p375"/>
          <p:cNvSpPr txBox="1">
            <a:spLocks noGrp="1"/>
          </p:cNvSpPr>
          <p:nvPr>
            <p:ph type="body" idx="3"/>
          </p:nvPr>
        </p:nvSpPr>
        <p:spPr>
          <a:xfrm>
            <a:off x="6165057"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05" name="Google Shape;4905;p375"/>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06" name="Google Shape;4906;p375"/>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07" name="Google Shape;4907;p375"/>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4908"/>
        <p:cNvGrpSpPr/>
        <p:nvPr/>
      </p:nvGrpSpPr>
      <p:grpSpPr>
        <a:xfrm>
          <a:off x="0" y="0"/>
          <a:ext cx="0" cy="0"/>
          <a:chOff x="0" y="0"/>
          <a:chExt cx="0" cy="0"/>
        </a:xfrm>
      </p:grpSpPr>
      <p:sp>
        <p:nvSpPr>
          <p:cNvPr id="4909" name="Google Shape;4909;p376"/>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0" name="Google Shape;4910;p376"/>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1" name="Google Shape;4911;p376"/>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2" name="Google Shape;4912;p376"/>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3" name="Google Shape;4913;p376"/>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14" name="Google Shape;4914;p37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15" name="Google Shape;4915;p376"/>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4916"/>
        <p:cNvGrpSpPr/>
        <p:nvPr/>
      </p:nvGrpSpPr>
      <p:grpSpPr>
        <a:xfrm>
          <a:off x="0" y="0"/>
          <a:ext cx="0" cy="0"/>
          <a:chOff x="0" y="0"/>
          <a:chExt cx="0" cy="0"/>
        </a:xfrm>
      </p:grpSpPr>
      <p:sp>
        <p:nvSpPr>
          <p:cNvPr id="4917" name="Google Shape;4917;p377"/>
          <p:cNvSpPr txBox="1">
            <a:spLocks noGrp="1"/>
          </p:cNvSpPr>
          <p:nvPr>
            <p:ph type="body" idx="1"/>
          </p:nvPr>
        </p:nvSpPr>
        <p:spPr>
          <a:xfrm>
            <a:off x="332185"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8" name="Google Shape;4918;p377"/>
          <p:cNvSpPr txBox="1">
            <a:spLocks noGrp="1"/>
          </p:cNvSpPr>
          <p:nvPr>
            <p:ph type="body" idx="2"/>
          </p:nvPr>
        </p:nvSpPr>
        <p:spPr>
          <a:xfrm>
            <a:off x="2082784"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19" name="Google Shape;4919;p377"/>
          <p:cNvSpPr txBox="1">
            <a:spLocks noGrp="1"/>
          </p:cNvSpPr>
          <p:nvPr>
            <p:ph type="body" idx="3"/>
          </p:nvPr>
        </p:nvSpPr>
        <p:spPr>
          <a:xfrm>
            <a:off x="3833383"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20" name="Google Shape;4920;p377"/>
          <p:cNvSpPr txBox="1">
            <a:spLocks noGrp="1"/>
          </p:cNvSpPr>
          <p:nvPr>
            <p:ph type="body" idx="4"/>
          </p:nvPr>
        </p:nvSpPr>
        <p:spPr>
          <a:xfrm>
            <a:off x="55839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21" name="Google Shape;4921;p377"/>
          <p:cNvSpPr txBox="1">
            <a:spLocks noGrp="1"/>
          </p:cNvSpPr>
          <p:nvPr>
            <p:ph type="body" idx="5"/>
          </p:nvPr>
        </p:nvSpPr>
        <p:spPr>
          <a:xfrm>
            <a:off x="7334582" y="1577579"/>
            <a:ext cx="1479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22" name="Google Shape;4922;p377"/>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23" name="Google Shape;4923;p377"/>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24" name="Google Shape;4924;p377"/>
          <p:cNvSpPr txBox="1">
            <a:spLocks noGrp="1"/>
          </p:cNvSpPr>
          <p:nvPr>
            <p:ph type="subTitle" idx="6"/>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4925"/>
        <p:cNvGrpSpPr/>
        <p:nvPr/>
      </p:nvGrpSpPr>
      <p:grpSpPr>
        <a:xfrm>
          <a:off x="0" y="0"/>
          <a:ext cx="0" cy="0"/>
          <a:chOff x="0" y="0"/>
          <a:chExt cx="0" cy="0"/>
        </a:xfrm>
      </p:grpSpPr>
      <p:sp>
        <p:nvSpPr>
          <p:cNvPr id="4926" name="Google Shape;4926;p378"/>
          <p:cNvSpPr/>
          <p:nvPr/>
        </p:nvSpPr>
        <p:spPr>
          <a:xfrm>
            <a:off x="332183"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27" name="Google Shape;4927;p378"/>
          <p:cNvSpPr/>
          <p:nvPr/>
        </p:nvSpPr>
        <p:spPr>
          <a:xfrm>
            <a:off x="3248620"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28" name="Google Shape;4928;p378"/>
          <p:cNvSpPr/>
          <p:nvPr/>
        </p:nvSpPr>
        <p:spPr>
          <a:xfrm>
            <a:off x="6165056" y="1575197"/>
            <a:ext cx="2646600" cy="22632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29" name="Google Shape;4929;p378"/>
          <p:cNvSpPr txBox="1">
            <a:spLocks noGrp="1"/>
          </p:cNvSpPr>
          <p:nvPr>
            <p:ph type="body" idx="1"/>
          </p:nvPr>
        </p:nvSpPr>
        <p:spPr>
          <a:xfrm>
            <a:off x="332185"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0" name="Google Shape;4930;p378"/>
          <p:cNvSpPr txBox="1">
            <a:spLocks noGrp="1"/>
          </p:cNvSpPr>
          <p:nvPr>
            <p:ph type="body" idx="2"/>
          </p:nvPr>
        </p:nvSpPr>
        <p:spPr>
          <a:xfrm>
            <a:off x="3248621"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1" name="Google Shape;4931;p378"/>
          <p:cNvSpPr txBox="1">
            <a:spLocks noGrp="1"/>
          </p:cNvSpPr>
          <p:nvPr>
            <p:ph type="body" idx="3"/>
          </p:nvPr>
        </p:nvSpPr>
        <p:spPr>
          <a:xfrm>
            <a:off x="6165057" y="3960019"/>
            <a:ext cx="2646600" cy="6693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2" name="Google Shape;4932;p378"/>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33" name="Google Shape;4933;p37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34" name="Google Shape;4934;p378"/>
          <p:cNvSpPr txBox="1">
            <a:spLocks noGrp="1"/>
          </p:cNvSpPr>
          <p:nvPr>
            <p:ph type="subTitle" idx="4"/>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4935"/>
        <p:cNvGrpSpPr/>
        <p:nvPr/>
      </p:nvGrpSpPr>
      <p:grpSpPr>
        <a:xfrm>
          <a:off x="0" y="0"/>
          <a:ext cx="0" cy="0"/>
          <a:chOff x="0" y="0"/>
          <a:chExt cx="0" cy="0"/>
        </a:xfrm>
      </p:grpSpPr>
      <p:sp>
        <p:nvSpPr>
          <p:cNvPr id="4936" name="Google Shape;4936;p379"/>
          <p:cNvSpPr txBox="1">
            <a:spLocks noGrp="1"/>
          </p:cNvSpPr>
          <p:nvPr>
            <p:ph type="body" idx="1"/>
          </p:nvPr>
        </p:nvSpPr>
        <p:spPr>
          <a:xfrm>
            <a:off x="332185"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7" name="Google Shape;4937;p379"/>
          <p:cNvSpPr txBox="1">
            <a:spLocks noGrp="1"/>
          </p:cNvSpPr>
          <p:nvPr>
            <p:ph type="body" idx="2"/>
          </p:nvPr>
        </p:nvSpPr>
        <p:spPr>
          <a:xfrm>
            <a:off x="2518649"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8" name="Google Shape;4938;p379"/>
          <p:cNvSpPr txBox="1">
            <a:spLocks noGrp="1"/>
          </p:cNvSpPr>
          <p:nvPr>
            <p:ph type="body" idx="3"/>
          </p:nvPr>
        </p:nvSpPr>
        <p:spPr>
          <a:xfrm>
            <a:off x="4705112"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39" name="Google Shape;4939;p379"/>
          <p:cNvSpPr txBox="1">
            <a:spLocks noGrp="1"/>
          </p:cNvSpPr>
          <p:nvPr>
            <p:ph type="body" idx="4"/>
          </p:nvPr>
        </p:nvSpPr>
        <p:spPr>
          <a:xfrm>
            <a:off x="6891575" y="2571750"/>
            <a:ext cx="1920300" cy="20574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200"/>
              </a:spcBef>
              <a:spcAft>
                <a:spcPts val="2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40" name="Google Shape;4940;p379"/>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41" name="Google Shape;4941;p37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42" name="Google Shape;4942;p379"/>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4943"/>
        <p:cNvGrpSpPr/>
        <p:nvPr/>
      </p:nvGrpSpPr>
      <p:grpSpPr>
        <a:xfrm>
          <a:off x="0" y="0"/>
          <a:ext cx="0" cy="0"/>
          <a:chOff x="0" y="0"/>
          <a:chExt cx="0" cy="0"/>
        </a:xfrm>
      </p:grpSpPr>
      <p:sp>
        <p:nvSpPr>
          <p:cNvPr id="4944" name="Google Shape;4944;p380"/>
          <p:cNvSpPr/>
          <p:nvPr/>
        </p:nvSpPr>
        <p:spPr>
          <a:xfrm>
            <a:off x="332184"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45" name="Google Shape;4945;p380"/>
          <p:cNvSpPr/>
          <p:nvPr/>
        </p:nvSpPr>
        <p:spPr>
          <a:xfrm>
            <a:off x="2519728"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46" name="Google Shape;4946;p380"/>
          <p:cNvSpPr/>
          <p:nvPr/>
        </p:nvSpPr>
        <p:spPr>
          <a:xfrm>
            <a:off x="4707272"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47" name="Google Shape;4947;p380"/>
          <p:cNvSpPr/>
          <p:nvPr/>
        </p:nvSpPr>
        <p:spPr>
          <a:xfrm>
            <a:off x="6894816" y="1575197"/>
            <a:ext cx="994500" cy="996600"/>
          </a:xfrm>
          <a:prstGeom prst="rect">
            <a:avLst/>
          </a:prstGeom>
          <a:solidFill>
            <a:srgbClr val="DEDED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948" name="Google Shape;4948;p380"/>
          <p:cNvSpPr txBox="1">
            <a:spLocks noGrp="1"/>
          </p:cNvSpPr>
          <p:nvPr>
            <p:ph type="body" idx="1"/>
          </p:nvPr>
        </p:nvSpPr>
        <p:spPr>
          <a:xfrm>
            <a:off x="332184"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949" name="Google Shape;4949;p380"/>
          <p:cNvSpPr txBox="1">
            <a:spLocks noGrp="1"/>
          </p:cNvSpPr>
          <p:nvPr>
            <p:ph type="body" idx="2"/>
          </p:nvPr>
        </p:nvSpPr>
        <p:spPr>
          <a:xfrm>
            <a:off x="2518648"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950" name="Google Shape;4950;p380"/>
          <p:cNvSpPr txBox="1">
            <a:spLocks noGrp="1"/>
          </p:cNvSpPr>
          <p:nvPr>
            <p:ph type="body" idx="3"/>
          </p:nvPr>
        </p:nvSpPr>
        <p:spPr>
          <a:xfrm>
            <a:off x="4705112"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951" name="Google Shape;4951;p380"/>
          <p:cNvSpPr txBox="1">
            <a:spLocks noGrp="1"/>
          </p:cNvSpPr>
          <p:nvPr>
            <p:ph type="body" idx="4"/>
          </p:nvPr>
        </p:nvSpPr>
        <p:spPr>
          <a:xfrm>
            <a:off x="6891575" y="2743200"/>
            <a:ext cx="19203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a:lnSpc>
                <a:spcPct val="100000"/>
              </a:lnSpc>
              <a:spcBef>
                <a:spcPts val="200"/>
              </a:spcBef>
              <a:spcAft>
                <a:spcPts val="20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4952" name="Google Shape;4952;p380"/>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53" name="Google Shape;4953;p380"/>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54" name="Google Shape;4954;p380"/>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4955"/>
        <p:cNvGrpSpPr/>
        <p:nvPr/>
      </p:nvGrpSpPr>
      <p:grpSpPr>
        <a:xfrm>
          <a:off x="0" y="0"/>
          <a:ext cx="0" cy="0"/>
          <a:chOff x="0" y="0"/>
          <a:chExt cx="0" cy="0"/>
        </a:xfrm>
      </p:grpSpPr>
      <p:sp>
        <p:nvSpPr>
          <p:cNvPr id="4956" name="Google Shape;4956;p381"/>
          <p:cNvSpPr txBox="1">
            <a:spLocks noGrp="1"/>
          </p:cNvSpPr>
          <p:nvPr>
            <p:ph type="body" idx="1"/>
          </p:nvPr>
        </p:nvSpPr>
        <p:spPr>
          <a:xfrm>
            <a:off x="332186" y="1577579"/>
            <a:ext cx="26466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957" name="Google Shape;4957;p381"/>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958" name="Google Shape;4958;p38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59" name="Google Shape;4959;p381"/>
          <p:cNvSpPr txBox="1">
            <a:spLocks noGrp="1"/>
          </p:cNvSpPr>
          <p:nvPr>
            <p:ph type="subTitle" idx="2"/>
          </p:nvPr>
        </p:nvSpPr>
        <p:spPr>
          <a:xfrm>
            <a:off x="332184" y="700075"/>
            <a:ext cx="8479500" cy="6645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4960"/>
        <p:cNvGrpSpPr/>
        <p:nvPr/>
      </p:nvGrpSpPr>
      <p:grpSpPr>
        <a:xfrm>
          <a:off x="0" y="0"/>
          <a:ext cx="0" cy="0"/>
          <a:chOff x="0" y="0"/>
          <a:chExt cx="0" cy="0"/>
        </a:xfrm>
      </p:grpSpPr>
      <p:sp>
        <p:nvSpPr>
          <p:cNvPr id="4961" name="Google Shape;4961;p382"/>
          <p:cNvSpPr txBox="1">
            <a:spLocks noGrp="1"/>
          </p:cNvSpPr>
          <p:nvPr>
            <p:ph type="title"/>
          </p:nvPr>
        </p:nvSpPr>
        <p:spPr>
          <a:xfrm>
            <a:off x="332185" y="321469"/>
            <a:ext cx="1031100" cy="14745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0800"/>
              <a:buFont typeface="Arial"/>
              <a:buNone/>
              <a:defRPr sz="108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62"/>
        <p:cNvGrpSpPr/>
        <p:nvPr/>
      </p:nvGrpSpPr>
      <p:grpSpPr>
        <a:xfrm>
          <a:off x="0" y="0"/>
          <a:ext cx="0" cy="0"/>
          <a:chOff x="0" y="0"/>
          <a:chExt cx="0" cy="0"/>
        </a:xfrm>
      </p:grpSpPr>
      <p:sp>
        <p:nvSpPr>
          <p:cNvPr id="4963" name="Google Shape;4963;p383"/>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Title and Chart Dark 1">
  <p:cSld name="Title and Chart Dark_1">
    <p:bg>
      <p:bgPr>
        <a:solidFill>
          <a:srgbClr val="464646"/>
        </a:solidFill>
        <a:effectLst/>
      </p:bgPr>
    </p:bg>
    <p:spTree>
      <p:nvGrpSpPr>
        <p:cNvPr id="1" name="Shape 4964"/>
        <p:cNvGrpSpPr/>
        <p:nvPr/>
      </p:nvGrpSpPr>
      <p:grpSpPr>
        <a:xfrm>
          <a:off x="0" y="0"/>
          <a:ext cx="0" cy="0"/>
          <a:chOff x="0" y="0"/>
          <a:chExt cx="0" cy="0"/>
        </a:xfrm>
      </p:grpSpPr>
      <p:sp>
        <p:nvSpPr>
          <p:cNvPr id="4965" name="Google Shape;4965;p384"/>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966" name="Google Shape;4966;p38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67" name="Google Shape;4967;p38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968" name="Google Shape;4968;p38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969" name="Google Shape;4969;p38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480"/>
        <p:cNvGrpSpPr/>
        <p:nvPr/>
      </p:nvGrpSpPr>
      <p:grpSpPr>
        <a:xfrm>
          <a:off x="0" y="0"/>
          <a:ext cx="0" cy="0"/>
          <a:chOff x="0" y="0"/>
          <a:chExt cx="0" cy="0"/>
        </a:xfrm>
      </p:grpSpPr>
      <p:sp>
        <p:nvSpPr>
          <p:cNvPr id="481" name="Google Shape;481;p39"/>
          <p:cNvSpPr>
            <a:spLocks noGrp="1"/>
          </p:cNvSpPr>
          <p:nvPr>
            <p:ph type="pic" idx="2"/>
          </p:nvPr>
        </p:nvSpPr>
        <p:spPr>
          <a:xfrm>
            <a:off x="3827369" y="0"/>
            <a:ext cx="5316600" cy="5143500"/>
          </a:xfrm>
          <a:prstGeom prst="rect">
            <a:avLst/>
          </a:prstGeom>
          <a:solidFill>
            <a:srgbClr val="DEDEDE"/>
          </a:solidFill>
          <a:ln>
            <a:noFill/>
          </a:ln>
        </p:spPr>
      </p:sp>
      <p:grpSp>
        <p:nvGrpSpPr>
          <p:cNvPr id="482" name="Google Shape;482;p39"/>
          <p:cNvGrpSpPr/>
          <p:nvPr/>
        </p:nvGrpSpPr>
        <p:grpSpPr>
          <a:xfrm>
            <a:off x="0" y="0"/>
            <a:ext cx="6685577" cy="5143501"/>
            <a:chOff x="0" y="0"/>
            <a:chExt cx="8914102" cy="6858001"/>
          </a:xfrm>
        </p:grpSpPr>
        <p:sp>
          <p:nvSpPr>
            <p:cNvPr id="483" name="Google Shape;483;p3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4" name="Google Shape;484;p39"/>
            <p:cNvPicPr preferRelativeResize="0"/>
            <p:nvPr/>
          </p:nvPicPr>
          <p:blipFill rotWithShape="1">
            <a:blip r:embed="rId2">
              <a:alphaModFix/>
            </a:blip>
            <a:srcRect/>
            <a:stretch/>
          </p:blipFill>
          <p:spPr>
            <a:xfrm>
              <a:off x="185139" y="5330952"/>
              <a:ext cx="1636776" cy="1351184"/>
            </a:xfrm>
            <a:prstGeom prst="rect">
              <a:avLst/>
            </a:prstGeom>
            <a:noFill/>
            <a:ln>
              <a:noFill/>
            </a:ln>
          </p:spPr>
        </p:pic>
      </p:grpSp>
      <p:sp>
        <p:nvSpPr>
          <p:cNvPr id="485" name="Google Shape;485;p39"/>
          <p:cNvSpPr txBox="1">
            <a:spLocks noGrp="1"/>
          </p:cNvSpPr>
          <p:nvPr>
            <p:ph type="ctrTitle"/>
          </p:nvPr>
        </p:nvSpPr>
        <p:spPr>
          <a:xfrm>
            <a:off x="332185" y="756889"/>
            <a:ext cx="3944100" cy="18150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lt1"/>
              </a:buClr>
              <a:buSzPts val="3800"/>
              <a:buFont typeface="Georgia"/>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6" name="Google Shape;486;p39"/>
          <p:cNvSpPr txBox="1">
            <a:spLocks noGrp="1"/>
          </p:cNvSpPr>
          <p:nvPr>
            <p:ph type="subTitle" idx="1"/>
          </p:nvPr>
        </p:nvSpPr>
        <p:spPr>
          <a:xfrm>
            <a:off x="332186" y="2823212"/>
            <a:ext cx="39441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Title and Chart Dark 2">
  <p:cSld name="Title and Chart Dark_2">
    <p:bg>
      <p:bgPr>
        <a:solidFill>
          <a:srgbClr val="464646"/>
        </a:solidFill>
        <a:effectLst/>
      </p:bgPr>
    </p:bg>
    <p:spTree>
      <p:nvGrpSpPr>
        <p:cNvPr id="1" name="Shape 4970"/>
        <p:cNvGrpSpPr/>
        <p:nvPr/>
      </p:nvGrpSpPr>
      <p:grpSpPr>
        <a:xfrm>
          <a:off x="0" y="0"/>
          <a:ext cx="0" cy="0"/>
          <a:chOff x="0" y="0"/>
          <a:chExt cx="0" cy="0"/>
        </a:xfrm>
      </p:grpSpPr>
      <p:sp>
        <p:nvSpPr>
          <p:cNvPr id="4971" name="Google Shape;4971;p385"/>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972" name="Google Shape;4972;p385"/>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73" name="Google Shape;4973;p385"/>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974" name="Google Shape;4974;p385"/>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975" name="Google Shape;4975;p38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Title and Chart Dark 3">
  <p:cSld name="Title and Chart Dark_3">
    <p:bg>
      <p:bgPr>
        <a:solidFill>
          <a:srgbClr val="464646"/>
        </a:solidFill>
        <a:effectLst/>
      </p:bgPr>
    </p:bg>
    <p:spTree>
      <p:nvGrpSpPr>
        <p:cNvPr id="1" name="Shape 4976"/>
        <p:cNvGrpSpPr/>
        <p:nvPr/>
      </p:nvGrpSpPr>
      <p:grpSpPr>
        <a:xfrm>
          <a:off x="0" y="0"/>
          <a:ext cx="0" cy="0"/>
          <a:chOff x="0" y="0"/>
          <a:chExt cx="0" cy="0"/>
        </a:xfrm>
      </p:grpSpPr>
      <p:sp>
        <p:nvSpPr>
          <p:cNvPr id="4977" name="Google Shape;4977;p386"/>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4978" name="Google Shape;4978;p38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79" name="Google Shape;4979;p386"/>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980" name="Google Shape;4980;p386"/>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981" name="Google Shape;4981;p386"/>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2020 FPE Theme ALT2">
  <p:cSld name="2020 FPE Theme ALT2">
    <p:bg>
      <p:bgPr>
        <a:solidFill>
          <a:schemeClr val="lt1"/>
        </a:solidFill>
        <a:effectLst/>
      </p:bgPr>
    </p:bg>
    <p:spTree>
      <p:nvGrpSpPr>
        <p:cNvPr id="1" name="Shape 4982"/>
        <p:cNvGrpSpPr/>
        <p:nvPr/>
      </p:nvGrpSpPr>
      <p:grpSpPr>
        <a:xfrm>
          <a:off x="0" y="0"/>
          <a:ext cx="0" cy="0"/>
          <a:chOff x="0" y="0"/>
          <a:chExt cx="0" cy="0"/>
        </a:xfrm>
      </p:grpSpPr>
      <p:grpSp>
        <p:nvGrpSpPr>
          <p:cNvPr id="4983" name="Google Shape;4983;p387"/>
          <p:cNvGrpSpPr/>
          <p:nvPr/>
        </p:nvGrpSpPr>
        <p:grpSpPr>
          <a:xfrm>
            <a:off x="1847014" y="1485629"/>
            <a:ext cx="7299370" cy="3657942"/>
            <a:chOff x="2462685" y="1980838"/>
            <a:chExt cx="9732494" cy="4877256"/>
          </a:xfrm>
        </p:grpSpPr>
        <p:sp>
          <p:nvSpPr>
            <p:cNvPr id="4984" name="Google Shape;4984;p387"/>
            <p:cNvSpPr/>
            <p:nvPr/>
          </p:nvSpPr>
          <p:spPr>
            <a:xfrm>
              <a:off x="10965953" y="1980838"/>
              <a:ext cx="12228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985" name="Google Shape;4985;p387"/>
            <p:cNvGrpSpPr/>
            <p:nvPr/>
          </p:nvGrpSpPr>
          <p:grpSpPr>
            <a:xfrm>
              <a:off x="11121975" y="2387499"/>
              <a:ext cx="910704" cy="819061"/>
              <a:chOff x="12557125" y="1908175"/>
              <a:chExt cx="1009650" cy="908050"/>
            </a:xfrm>
          </p:grpSpPr>
          <p:sp>
            <p:nvSpPr>
              <p:cNvPr id="4986" name="Google Shape;4986;p387"/>
              <p:cNvSpPr/>
              <p:nvPr/>
            </p:nvSpPr>
            <p:spPr>
              <a:xfrm>
                <a:off x="12836525" y="1908175"/>
                <a:ext cx="400050" cy="908050"/>
              </a:xfrm>
              <a:custGeom>
                <a:avLst/>
                <a:gdLst/>
                <a:ahLst/>
                <a:cxnLst/>
                <a:rect l="l" t="t" r="r" b="b"/>
                <a:pathLst>
                  <a:path w="252" h="572" extrusionOk="0">
                    <a:moveTo>
                      <a:pt x="0" y="572"/>
                    </a:moveTo>
                    <a:lnTo>
                      <a:pt x="124" y="0"/>
                    </a:lnTo>
                    <a:lnTo>
                      <a:pt x="252" y="572"/>
                    </a:lnTo>
                    <a:lnTo>
                      <a:pt x="0" y="572"/>
                    </a:ln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87" name="Google Shape;4987;p387"/>
              <p:cNvSpPr/>
              <p:nvPr/>
            </p:nvSpPr>
            <p:spPr>
              <a:xfrm>
                <a:off x="13169900"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88" name="Google Shape;4988;p387"/>
              <p:cNvSpPr/>
              <p:nvPr/>
            </p:nvSpPr>
            <p:spPr>
              <a:xfrm>
                <a:off x="12557125" y="2292350"/>
                <a:ext cx="396875" cy="523875"/>
              </a:xfrm>
              <a:custGeom>
                <a:avLst/>
                <a:gdLst/>
                <a:ahLst/>
                <a:cxnLst/>
                <a:rect l="l" t="t" r="r" b="b"/>
                <a:pathLst>
                  <a:path w="250" h="330" extrusionOk="0">
                    <a:moveTo>
                      <a:pt x="0" y="330"/>
                    </a:moveTo>
                    <a:lnTo>
                      <a:pt x="124" y="0"/>
                    </a:lnTo>
                    <a:lnTo>
                      <a:pt x="250" y="330"/>
                    </a:lnTo>
                    <a:lnTo>
                      <a:pt x="0" y="330"/>
                    </a:ln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989" name="Google Shape;4989;p387"/>
            <p:cNvSpPr/>
            <p:nvPr/>
          </p:nvSpPr>
          <p:spPr>
            <a:xfrm>
              <a:off x="10972303" y="3196482"/>
              <a:ext cx="1222800" cy="1220100"/>
            </a:xfrm>
            <a:prstGeom prst="rect">
              <a:avLst/>
            </a:pr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4990" name="Google Shape;4990;p387"/>
            <p:cNvGrpSpPr/>
            <p:nvPr/>
          </p:nvGrpSpPr>
          <p:grpSpPr>
            <a:xfrm>
              <a:off x="11175591" y="3283883"/>
              <a:ext cx="816197" cy="1059625"/>
              <a:chOff x="11058525" y="2895600"/>
              <a:chExt cx="904875" cy="1174750"/>
            </a:xfrm>
          </p:grpSpPr>
          <p:sp>
            <p:nvSpPr>
              <p:cNvPr id="4991" name="Google Shape;4991;p387"/>
              <p:cNvSpPr/>
              <p:nvPr/>
            </p:nvSpPr>
            <p:spPr>
              <a:xfrm>
                <a:off x="11169650" y="2984500"/>
                <a:ext cx="682625" cy="828675"/>
              </a:xfrm>
              <a:custGeom>
                <a:avLst/>
                <a:gdLst/>
                <a:ahLst/>
                <a:cxnLst/>
                <a:rect l="l" t="t" r="r" b="b"/>
                <a:pathLst>
                  <a:path w="215" h="261" extrusionOk="0">
                    <a:moveTo>
                      <a:pt x="108" y="0"/>
                    </a:moveTo>
                    <a:cubicBezTo>
                      <a:pt x="48" y="0"/>
                      <a:pt x="0" y="48"/>
                      <a:pt x="0" y="107"/>
                    </a:cubicBezTo>
                    <a:cubicBezTo>
                      <a:pt x="0" y="139"/>
                      <a:pt x="14" y="167"/>
                      <a:pt x="35" y="187"/>
                    </a:cubicBezTo>
                    <a:cubicBezTo>
                      <a:pt x="36" y="188"/>
                      <a:pt x="37" y="189"/>
                      <a:pt x="38" y="190"/>
                    </a:cubicBezTo>
                    <a:cubicBezTo>
                      <a:pt x="55" y="205"/>
                      <a:pt x="66" y="227"/>
                      <a:pt x="66" y="252"/>
                    </a:cubicBezTo>
                    <a:cubicBezTo>
                      <a:pt x="66" y="261"/>
                      <a:pt x="66" y="261"/>
                      <a:pt x="66" y="261"/>
                    </a:cubicBezTo>
                    <a:cubicBezTo>
                      <a:pt x="108" y="261"/>
                      <a:pt x="108" y="261"/>
                      <a:pt x="108" y="261"/>
                    </a:cubicBezTo>
                    <a:cubicBezTo>
                      <a:pt x="150" y="261"/>
                      <a:pt x="150" y="261"/>
                      <a:pt x="150" y="261"/>
                    </a:cubicBezTo>
                    <a:cubicBezTo>
                      <a:pt x="150" y="252"/>
                      <a:pt x="150" y="252"/>
                      <a:pt x="150" y="252"/>
                    </a:cubicBezTo>
                    <a:cubicBezTo>
                      <a:pt x="150" y="227"/>
                      <a:pt x="160" y="205"/>
                      <a:pt x="177" y="190"/>
                    </a:cubicBezTo>
                    <a:cubicBezTo>
                      <a:pt x="178" y="189"/>
                      <a:pt x="179" y="188"/>
                      <a:pt x="180" y="187"/>
                    </a:cubicBezTo>
                    <a:cubicBezTo>
                      <a:pt x="202" y="167"/>
                      <a:pt x="215" y="139"/>
                      <a:pt x="215" y="107"/>
                    </a:cubicBezTo>
                    <a:cubicBezTo>
                      <a:pt x="215" y="48"/>
                      <a:pt x="167" y="0"/>
                      <a:pt x="108"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2" name="Google Shape;4992;p387"/>
              <p:cNvSpPr/>
              <p:nvPr/>
            </p:nvSpPr>
            <p:spPr>
              <a:xfrm>
                <a:off x="11239500" y="3054350"/>
                <a:ext cx="543000" cy="543000"/>
              </a:xfrm>
              <a:prstGeom prst="ellipse">
                <a:avLst/>
              </a:prstGeom>
              <a:solidFill>
                <a:srgbClr val="E5E4E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3" name="Google Shape;4993;p387"/>
              <p:cNvSpPr/>
              <p:nvPr/>
            </p:nvSpPr>
            <p:spPr>
              <a:xfrm>
                <a:off x="11490325" y="3159125"/>
                <a:ext cx="41275" cy="38100"/>
              </a:xfrm>
              <a:custGeom>
                <a:avLst/>
                <a:gdLst/>
                <a:ahLst/>
                <a:cxnLst/>
                <a:rect l="l" t="t" r="r" b="b"/>
                <a:pathLst>
                  <a:path w="26" h="24" extrusionOk="0">
                    <a:moveTo>
                      <a:pt x="22" y="0"/>
                    </a:moveTo>
                    <a:lnTo>
                      <a:pt x="6" y="0"/>
                    </a:lnTo>
                    <a:lnTo>
                      <a:pt x="0" y="24"/>
                    </a:lnTo>
                    <a:lnTo>
                      <a:pt x="26" y="24"/>
                    </a:lnTo>
                    <a:lnTo>
                      <a:pt x="22"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4" name="Google Shape;4994;p387"/>
              <p:cNvSpPr/>
              <p:nvPr/>
            </p:nvSpPr>
            <p:spPr>
              <a:xfrm>
                <a:off x="11417300" y="3175000"/>
                <a:ext cx="47625" cy="47625"/>
              </a:xfrm>
              <a:custGeom>
                <a:avLst/>
                <a:gdLst/>
                <a:ahLst/>
                <a:cxnLst/>
                <a:rect l="l" t="t" r="r" b="b"/>
                <a:pathLst>
                  <a:path w="30" h="30" extrusionOk="0">
                    <a:moveTo>
                      <a:pt x="14" y="0"/>
                    </a:moveTo>
                    <a:lnTo>
                      <a:pt x="0" y="8"/>
                    </a:lnTo>
                    <a:lnTo>
                      <a:pt x="8" y="30"/>
                    </a:lnTo>
                    <a:lnTo>
                      <a:pt x="30" y="18"/>
                    </a:lnTo>
                    <a:lnTo>
                      <a:pt x="14"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5" name="Google Shape;4995;p387"/>
              <p:cNvSpPr/>
              <p:nvPr/>
            </p:nvSpPr>
            <p:spPr>
              <a:xfrm>
                <a:off x="11363325" y="3232150"/>
                <a:ext cx="47625" cy="44450"/>
              </a:xfrm>
              <a:custGeom>
                <a:avLst/>
                <a:gdLst/>
                <a:ahLst/>
                <a:cxnLst/>
                <a:rect l="l" t="t" r="r" b="b"/>
                <a:pathLst>
                  <a:path w="30" h="28" extrusionOk="0">
                    <a:moveTo>
                      <a:pt x="6" y="0"/>
                    </a:moveTo>
                    <a:lnTo>
                      <a:pt x="0" y="14"/>
                    </a:lnTo>
                    <a:lnTo>
                      <a:pt x="16" y="28"/>
                    </a:lnTo>
                    <a:lnTo>
                      <a:pt x="30" y="6"/>
                    </a:lnTo>
                    <a:lnTo>
                      <a:pt x="6"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6" name="Google Shape;4996;p387"/>
              <p:cNvSpPr/>
              <p:nvPr/>
            </p:nvSpPr>
            <p:spPr>
              <a:xfrm>
                <a:off x="11344275" y="3305175"/>
                <a:ext cx="38100" cy="41275"/>
              </a:xfrm>
              <a:custGeom>
                <a:avLst/>
                <a:gdLst/>
                <a:ahLst/>
                <a:cxnLst/>
                <a:rect l="l" t="t" r="r" b="b"/>
                <a:pathLst>
                  <a:path w="24" h="26" extrusionOk="0">
                    <a:moveTo>
                      <a:pt x="0" y="4"/>
                    </a:moveTo>
                    <a:lnTo>
                      <a:pt x="2" y="20"/>
                    </a:lnTo>
                    <a:lnTo>
                      <a:pt x="24" y="26"/>
                    </a:lnTo>
                    <a:lnTo>
                      <a:pt x="24" y="0"/>
                    </a:lnTo>
                    <a:lnTo>
                      <a:pt x="0" y="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7" name="Google Shape;4997;p387"/>
              <p:cNvSpPr/>
              <p:nvPr/>
            </p:nvSpPr>
            <p:spPr>
              <a:xfrm>
                <a:off x="11363325" y="3371850"/>
                <a:ext cx="47625" cy="47625"/>
              </a:xfrm>
              <a:custGeom>
                <a:avLst/>
                <a:gdLst/>
                <a:ahLst/>
                <a:cxnLst/>
                <a:rect l="l" t="t" r="r" b="b"/>
                <a:pathLst>
                  <a:path w="30" h="30" extrusionOk="0">
                    <a:moveTo>
                      <a:pt x="0" y="16"/>
                    </a:moveTo>
                    <a:lnTo>
                      <a:pt x="6" y="30"/>
                    </a:lnTo>
                    <a:lnTo>
                      <a:pt x="30" y="22"/>
                    </a:lnTo>
                    <a:lnTo>
                      <a:pt x="16" y="0"/>
                    </a:lnTo>
                    <a:lnTo>
                      <a:pt x="0" y="16"/>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8" name="Google Shape;4998;p387"/>
              <p:cNvSpPr/>
              <p:nvPr/>
            </p:nvSpPr>
            <p:spPr>
              <a:xfrm>
                <a:off x="11417300" y="3425825"/>
                <a:ext cx="47625" cy="50800"/>
              </a:xfrm>
              <a:custGeom>
                <a:avLst/>
                <a:gdLst/>
                <a:ahLst/>
                <a:cxnLst/>
                <a:rect l="l" t="t" r="r" b="b"/>
                <a:pathLst>
                  <a:path w="30" h="32" extrusionOk="0">
                    <a:moveTo>
                      <a:pt x="0" y="24"/>
                    </a:moveTo>
                    <a:lnTo>
                      <a:pt x="14" y="32"/>
                    </a:lnTo>
                    <a:lnTo>
                      <a:pt x="30" y="14"/>
                    </a:lnTo>
                    <a:lnTo>
                      <a:pt x="8" y="0"/>
                    </a:lnTo>
                    <a:lnTo>
                      <a:pt x="0" y="2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9" name="Google Shape;4999;p387"/>
              <p:cNvSpPr/>
              <p:nvPr/>
            </p:nvSpPr>
            <p:spPr>
              <a:xfrm>
                <a:off x="11490325" y="3454400"/>
                <a:ext cx="41275" cy="38100"/>
              </a:xfrm>
              <a:custGeom>
                <a:avLst/>
                <a:gdLst/>
                <a:ahLst/>
                <a:cxnLst/>
                <a:rect l="l" t="t" r="r" b="b"/>
                <a:pathLst>
                  <a:path w="26" h="24" extrusionOk="0">
                    <a:moveTo>
                      <a:pt x="6" y="24"/>
                    </a:moveTo>
                    <a:lnTo>
                      <a:pt x="22" y="24"/>
                    </a:lnTo>
                    <a:lnTo>
                      <a:pt x="26" y="0"/>
                    </a:lnTo>
                    <a:lnTo>
                      <a:pt x="0" y="0"/>
                    </a:lnTo>
                    <a:lnTo>
                      <a:pt x="6" y="2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0" name="Google Shape;5000;p387"/>
              <p:cNvSpPr/>
              <p:nvPr/>
            </p:nvSpPr>
            <p:spPr>
              <a:xfrm>
                <a:off x="11560175" y="3425825"/>
                <a:ext cx="44450" cy="50800"/>
              </a:xfrm>
              <a:custGeom>
                <a:avLst/>
                <a:gdLst/>
                <a:ahLst/>
                <a:cxnLst/>
                <a:rect l="l" t="t" r="r" b="b"/>
                <a:pathLst>
                  <a:path w="28" h="32" extrusionOk="0">
                    <a:moveTo>
                      <a:pt x="14" y="32"/>
                    </a:moveTo>
                    <a:lnTo>
                      <a:pt x="28" y="24"/>
                    </a:lnTo>
                    <a:lnTo>
                      <a:pt x="22" y="0"/>
                    </a:lnTo>
                    <a:lnTo>
                      <a:pt x="0" y="14"/>
                    </a:lnTo>
                    <a:lnTo>
                      <a:pt x="14" y="32"/>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1" name="Google Shape;5001;p387"/>
              <p:cNvSpPr/>
              <p:nvPr/>
            </p:nvSpPr>
            <p:spPr>
              <a:xfrm>
                <a:off x="11614150" y="3371850"/>
                <a:ext cx="47625" cy="47625"/>
              </a:xfrm>
              <a:custGeom>
                <a:avLst/>
                <a:gdLst/>
                <a:ahLst/>
                <a:cxnLst/>
                <a:rect l="l" t="t" r="r" b="b"/>
                <a:pathLst>
                  <a:path w="30" h="30" extrusionOk="0">
                    <a:moveTo>
                      <a:pt x="22" y="30"/>
                    </a:moveTo>
                    <a:lnTo>
                      <a:pt x="30" y="16"/>
                    </a:lnTo>
                    <a:lnTo>
                      <a:pt x="12" y="0"/>
                    </a:lnTo>
                    <a:lnTo>
                      <a:pt x="0" y="22"/>
                    </a:lnTo>
                    <a:lnTo>
                      <a:pt x="22" y="3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2" name="Google Shape;5002;p387"/>
              <p:cNvSpPr/>
              <p:nvPr/>
            </p:nvSpPr>
            <p:spPr>
              <a:xfrm>
                <a:off x="11639550" y="3305175"/>
                <a:ext cx="38100" cy="41275"/>
              </a:xfrm>
              <a:custGeom>
                <a:avLst/>
                <a:gdLst/>
                <a:ahLst/>
                <a:cxnLst/>
                <a:rect l="l" t="t" r="r" b="b"/>
                <a:pathLst>
                  <a:path w="24" h="26" extrusionOk="0">
                    <a:moveTo>
                      <a:pt x="24" y="20"/>
                    </a:moveTo>
                    <a:lnTo>
                      <a:pt x="24" y="4"/>
                    </a:lnTo>
                    <a:lnTo>
                      <a:pt x="0" y="0"/>
                    </a:lnTo>
                    <a:lnTo>
                      <a:pt x="0" y="26"/>
                    </a:lnTo>
                    <a:lnTo>
                      <a:pt x="24" y="2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3" name="Google Shape;5003;p387"/>
              <p:cNvSpPr/>
              <p:nvPr/>
            </p:nvSpPr>
            <p:spPr>
              <a:xfrm>
                <a:off x="11614150" y="3232150"/>
                <a:ext cx="47625" cy="44450"/>
              </a:xfrm>
              <a:custGeom>
                <a:avLst/>
                <a:gdLst/>
                <a:ahLst/>
                <a:cxnLst/>
                <a:rect l="l" t="t" r="r" b="b"/>
                <a:pathLst>
                  <a:path w="30" h="28" extrusionOk="0">
                    <a:moveTo>
                      <a:pt x="30" y="14"/>
                    </a:moveTo>
                    <a:lnTo>
                      <a:pt x="22" y="0"/>
                    </a:lnTo>
                    <a:lnTo>
                      <a:pt x="0" y="6"/>
                    </a:lnTo>
                    <a:lnTo>
                      <a:pt x="12" y="28"/>
                    </a:lnTo>
                    <a:lnTo>
                      <a:pt x="30" y="14"/>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4" name="Google Shape;5004;p387"/>
              <p:cNvSpPr/>
              <p:nvPr/>
            </p:nvSpPr>
            <p:spPr>
              <a:xfrm>
                <a:off x="11560175" y="3175000"/>
                <a:ext cx="44450" cy="47625"/>
              </a:xfrm>
              <a:custGeom>
                <a:avLst/>
                <a:gdLst/>
                <a:ahLst/>
                <a:cxnLst/>
                <a:rect l="l" t="t" r="r" b="b"/>
                <a:pathLst>
                  <a:path w="28" h="30" extrusionOk="0">
                    <a:moveTo>
                      <a:pt x="28" y="8"/>
                    </a:moveTo>
                    <a:lnTo>
                      <a:pt x="14" y="0"/>
                    </a:lnTo>
                    <a:lnTo>
                      <a:pt x="0" y="18"/>
                    </a:lnTo>
                    <a:lnTo>
                      <a:pt x="22" y="30"/>
                    </a:lnTo>
                    <a:lnTo>
                      <a:pt x="28" y="8"/>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5" name="Google Shape;5005;p387"/>
              <p:cNvSpPr/>
              <p:nvPr/>
            </p:nvSpPr>
            <p:spPr>
              <a:xfrm>
                <a:off x="11382375" y="3194050"/>
                <a:ext cx="260350" cy="260350"/>
              </a:xfrm>
              <a:custGeom>
                <a:avLst/>
                <a:gdLst/>
                <a:ahLst/>
                <a:cxnLst/>
                <a:rect l="l" t="t" r="r" b="b"/>
                <a:pathLst>
                  <a:path w="82" h="82" extrusionOk="0">
                    <a:moveTo>
                      <a:pt x="41" y="0"/>
                    </a:moveTo>
                    <a:cubicBezTo>
                      <a:pt x="18" y="0"/>
                      <a:pt x="0" y="19"/>
                      <a:pt x="0" y="41"/>
                    </a:cubicBezTo>
                    <a:cubicBezTo>
                      <a:pt x="0" y="64"/>
                      <a:pt x="18" y="82"/>
                      <a:pt x="41" y="82"/>
                    </a:cubicBezTo>
                    <a:cubicBezTo>
                      <a:pt x="63" y="82"/>
                      <a:pt x="82" y="64"/>
                      <a:pt x="82" y="41"/>
                    </a:cubicBezTo>
                    <a:cubicBezTo>
                      <a:pt x="82" y="19"/>
                      <a:pt x="63" y="0"/>
                      <a:pt x="41" y="0"/>
                    </a:cubicBezTo>
                    <a:close/>
                    <a:moveTo>
                      <a:pt x="41" y="53"/>
                    </a:moveTo>
                    <a:cubicBezTo>
                      <a:pt x="34" y="53"/>
                      <a:pt x="29" y="48"/>
                      <a:pt x="29" y="41"/>
                    </a:cubicBezTo>
                    <a:cubicBezTo>
                      <a:pt x="29" y="35"/>
                      <a:pt x="34" y="30"/>
                      <a:pt x="41" y="30"/>
                    </a:cubicBezTo>
                    <a:cubicBezTo>
                      <a:pt x="47" y="30"/>
                      <a:pt x="52" y="35"/>
                      <a:pt x="52" y="41"/>
                    </a:cubicBezTo>
                    <a:cubicBezTo>
                      <a:pt x="52" y="48"/>
                      <a:pt x="47" y="53"/>
                      <a:pt x="41" y="53"/>
                    </a:cubicBez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6" name="Google Shape;5006;p387"/>
              <p:cNvSpPr/>
              <p:nvPr/>
            </p:nvSpPr>
            <p:spPr>
              <a:xfrm>
                <a:off x="11420475" y="4016375"/>
                <a:ext cx="184150" cy="53975"/>
              </a:xfrm>
              <a:custGeom>
                <a:avLst/>
                <a:gdLst/>
                <a:ahLst/>
                <a:cxnLst/>
                <a:rect l="l" t="t" r="r" b="b"/>
                <a:pathLst>
                  <a:path w="116" h="34" extrusionOk="0">
                    <a:moveTo>
                      <a:pt x="58" y="34"/>
                    </a:moveTo>
                    <a:lnTo>
                      <a:pt x="0" y="0"/>
                    </a:lnTo>
                    <a:lnTo>
                      <a:pt x="116" y="0"/>
                    </a:lnTo>
                    <a:lnTo>
                      <a:pt x="58" y="3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7" name="Google Shape;5007;p387"/>
              <p:cNvSpPr/>
              <p:nvPr/>
            </p:nvSpPr>
            <p:spPr>
              <a:xfrm>
                <a:off x="11360150" y="3813175"/>
                <a:ext cx="304800" cy="203200"/>
              </a:xfrm>
              <a:custGeom>
                <a:avLst/>
                <a:gdLst/>
                <a:ahLst/>
                <a:cxnLst/>
                <a:rect l="l" t="t" r="r" b="b"/>
                <a:pathLst>
                  <a:path w="96" h="64" extrusionOk="0">
                    <a:moveTo>
                      <a:pt x="96" y="57"/>
                    </a:moveTo>
                    <a:cubicBezTo>
                      <a:pt x="96" y="59"/>
                      <a:pt x="95" y="61"/>
                      <a:pt x="94" y="62"/>
                    </a:cubicBezTo>
                    <a:cubicBezTo>
                      <a:pt x="92" y="63"/>
                      <a:pt x="91" y="64"/>
                      <a:pt x="89" y="64"/>
                    </a:cubicBezTo>
                    <a:cubicBezTo>
                      <a:pt x="7" y="64"/>
                      <a:pt x="7" y="64"/>
                      <a:pt x="7" y="64"/>
                    </a:cubicBezTo>
                    <a:cubicBezTo>
                      <a:pt x="5" y="64"/>
                      <a:pt x="3" y="63"/>
                      <a:pt x="2" y="62"/>
                    </a:cubicBezTo>
                    <a:cubicBezTo>
                      <a:pt x="0" y="61"/>
                      <a:pt x="0" y="59"/>
                      <a:pt x="0" y="57"/>
                    </a:cubicBezTo>
                    <a:cubicBezTo>
                      <a:pt x="0" y="0"/>
                      <a:pt x="0" y="0"/>
                      <a:pt x="0" y="0"/>
                    </a:cubicBezTo>
                    <a:cubicBezTo>
                      <a:pt x="96" y="0"/>
                      <a:pt x="96" y="0"/>
                      <a:pt x="96" y="0"/>
                    </a:cubicBezTo>
                    <a:lnTo>
                      <a:pt x="96" y="57"/>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8" name="Google Shape;5008;p387"/>
              <p:cNvSpPr/>
              <p:nvPr/>
            </p:nvSpPr>
            <p:spPr>
              <a:xfrm>
                <a:off x="11360150" y="3835400"/>
                <a:ext cx="304800" cy="222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09" name="Google Shape;5009;p387"/>
              <p:cNvSpPr/>
              <p:nvPr/>
            </p:nvSpPr>
            <p:spPr>
              <a:xfrm>
                <a:off x="11360150" y="3879850"/>
                <a:ext cx="304800" cy="222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0" name="Google Shape;5010;p387"/>
              <p:cNvSpPr/>
              <p:nvPr/>
            </p:nvSpPr>
            <p:spPr>
              <a:xfrm>
                <a:off x="11360150" y="3924300"/>
                <a:ext cx="304800" cy="255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1" name="Google Shape;5011;p387"/>
              <p:cNvSpPr/>
              <p:nvPr/>
            </p:nvSpPr>
            <p:spPr>
              <a:xfrm>
                <a:off x="11360150" y="3971925"/>
                <a:ext cx="304800" cy="22200"/>
              </a:xfrm>
              <a:prstGeom prst="rect">
                <a:avLst/>
              </a:pr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2" name="Google Shape;5012;p387"/>
              <p:cNvSpPr/>
              <p:nvPr/>
            </p:nvSpPr>
            <p:spPr>
              <a:xfrm>
                <a:off x="11506200" y="2895600"/>
                <a:ext cx="22225" cy="63500"/>
              </a:xfrm>
              <a:custGeom>
                <a:avLst/>
                <a:gdLst/>
                <a:ahLst/>
                <a:cxnLst/>
                <a:rect l="l" t="t" r="r" b="b"/>
                <a:pathLst>
                  <a:path w="14" h="40" extrusionOk="0">
                    <a:moveTo>
                      <a:pt x="0" y="0"/>
                    </a:moveTo>
                    <a:lnTo>
                      <a:pt x="14" y="0"/>
                    </a:lnTo>
                    <a:lnTo>
                      <a:pt x="12" y="40"/>
                    </a:lnTo>
                    <a:lnTo>
                      <a:pt x="0" y="40"/>
                    </a:lnTo>
                    <a:lnTo>
                      <a:pt x="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3" name="Google Shape;5013;p387"/>
              <p:cNvSpPr/>
              <p:nvPr/>
            </p:nvSpPr>
            <p:spPr>
              <a:xfrm>
                <a:off x="11588750" y="2905125"/>
                <a:ext cx="31750" cy="66675"/>
              </a:xfrm>
              <a:custGeom>
                <a:avLst/>
                <a:gdLst/>
                <a:ahLst/>
                <a:cxnLst/>
                <a:rect l="l" t="t" r="r" b="b"/>
                <a:pathLst>
                  <a:path w="20" h="42" extrusionOk="0">
                    <a:moveTo>
                      <a:pt x="8" y="0"/>
                    </a:moveTo>
                    <a:lnTo>
                      <a:pt x="20" y="4"/>
                    </a:lnTo>
                    <a:lnTo>
                      <a:pt x="12" y="42"/>
                    </a:lnTo>
                    <a:lnTo>
                      <a:pt x="0" y="40"/>
                    </a:lnTo>
                    <a:lnTo>
                      <a:pt x="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4" name="Google Shape;5014;p387"/>
              <p:cNvSpPr/>
              <p:nvPr/>
            </p:nvSpPr>
            <p:spPr>
              <a:xfrm>
                <a:off x="11664950" y="2933700"/>
                <a:ext cx="44450" cy="66675"/>
              </a:xfrm>
              <a:custGeom>
                <a:avLst/>
                <a:gdLst/>
                <a:ahLst/>
                <a:cxnLst/>
                <a:rect l="l" t="t" r="r" b="b"/>
                <a:pathLst>
                  <a:path w="28" h="42" extrusionOk="0">
                    <a:moveTo>
                      <a:pt x="18" y="0"/>
                    </a:moveTo>
                    <a:lnTo>
                      <a:pt x="28" y="6"/>
                    </a:lnTo>
                    <a:lnTo>
                      <a:pt x="12" y="42"/>
                    </a:lnTo>
                    <a:lnTo>
                      <a:pt x="0" y="36"/>
                    </a:lnTo>
                    <a:lnTo>
                      <a:pt x="1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5" name="Google Shape;5015;p387"/>
              <p:cNvSpPr/>
              <p:nvPr/>
            </p:nvSpPr>
            <p:spPr>
              <a:xfrm>
                <a:off x="11737975" y="2981325"/>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6" name="Google Shape;5016;p387"/>
              <p:cNvSpPr/>
              <p:nvPr/>
            </p:nvSpPr>
            <p:spPr>
              <a:xfrm>
                <a:off x="11798300" y="3044825"/>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7" name="Google Shape;5017;p387"/>
              <p:cNvSpPr/>
              <p:nvPr/>
            </p:nvSpPr>
            <p:spPr>
              <a:xfrm>
                <a:off x="11845925" y="3121025"/>
                <a:ext cx="66675" cy="47625"/>
              </a:xfrm>
              <a:custGeom>
                <a:avLst/>
                <a:gdLst/>
                <a:ahLst/>
                <a:cxnLst/>
                <a:rect l="l" t="t" r="r" b="b"/>
                <a:pathLst>
                  <a:path w="42" h="30" extrusionOk="0">
                    <a:moveTo>
                      <a:pt x="36" y="0"/>
                    </a:moveTo>
                    <a:lnTo>
                      <a:pt x="42" y="10"/>
                    </a:lnTo>
                    <a:lnTo>
                      <a:pt x="8" y="30"/>
                    </a:lnTo>
                    <a:lnTo>
                      <a:pt x="0" y="20"/>
                    </a:lnTo>
                    <a:lnTo>
                      <a:pt x="36"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8" name="Google Shape;5018;p387"/>
              <p:cNvSpPr/>
              <p:nvPr/>
            </p:nvSpPr>
            <p:spPr>
              <a:xfrm>
                <a:off x="11880850" y="3206750"/>
                <a:ext cx="66675" cy="38100"/>
              </a:xfrm>
              <a:custGeom>
                <a:avLst/>
                <a:gdLst/>
                <a:ahLst/>
                <a:cxnLst/>
                <a:rect l="l" t="t" r="r" b="b"/>
                <a:pathLst>
                  <a:path w="42" h="24" extrusionOk="0">
                    <a:moveTo>
                      <a:pt x="38" y="0"/>
                    </a:moveTo>
                    <a:lnTo>
                      <a:pt x="42" y="12"/>
                    </a:lnTo>
                    <a:lnTo>
                      <a:pt x="4" y="24"/>
                    </a:lnTo>
                    <a:lnTo>
                      <a:pt x="0" y="12"/>
                    </a:lnTo>
                    <a:lnTo>
                      <a:pt x="3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9" name="Google Shape;5019;p387"/>
              <p:cNvSpPr/>
              <p:nvPr/>
            </p:nvSpPr>
            <p:spPr>
              <a:xfrm>
                <a:off x="11899900" y="3298825"/>
                <a:ext cx="63500" cy="28575"/>
              </a:xfrm>
              <a:custGeom>
                <a:avLst/>
                <a:gdLst/>
                <a:ahLst/>
                <a:cxnLst/>
                <a:rect l="l" t="t" r="r" b="b"/>
                <a:pathLst>
                  <a:path w="40" h="18" extrusionOk="0">
                    <a:moveTo>
                      <a:pt x="40" y="0"/>
                    </a:moveTo>
                    <a:lnTo>
                      <a:pt x="40" y="14"/>
                    </a:lnTo>
                    <a:lnTo>
                      <a:pt x="0" y="18"/>
                    </a:lnTo>
                    <a:lnTo>
                      <a:pt x="0" y="4"/>
                    </a:lnTo>
                    <a:lnTo>
                      <a:pt x="4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0" name="Google Shape;5020;p387"/>
              <p:cNvSpPr/>
              <p:nvPr/>
            </p:nvSpPr>
            <p:spPr>
              <a:xfrm>
                <a:off x="11896725" y="33877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1" name="Google Shape;5021;p387"/>
              <p:cNvSpPr/>
              <p:nvPr/>
            </p:nvSpPr>
            <p:spPr>
              <a:xfrm>
                <a:off x="11877675" y="346710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2" name="Google Shape;5022;p387"/>
              <p:cNvSpPr/>
              <p:nvPr/>
            </p:nvSpPr>
            <p:spPr>
              <a:xfrm>
                <a:off x="11839575" y="3543300"/>
                <a:ext cx="66675" cy="47625"/>
              </a:xfrm>
              <a:custGeom>
                <a:avLst/>
                <a:gdLst/>
                <a:ahLst/>
                <a:cxnLst/>
                <a:rect l="l" t="t" r="r" b="b"/>
                <a:pathLst>
                  <a:path w="42" h="30" extrusionOk="0">
                    <a:moveTo>
                      <a:pt x="8" y="0"/>
                    </a:moveTo>
                    <a:lnTo>
                      <a:pt x="42" y="20"/>
                    </a:lnTo>
                    <a:lnTo>
                      <a:pt x="36" y="30"/>
                    </a:lnTo>
                    <a:lnTo>
                      <a:pt x="0" y="10"/>
                    </a:lnTo>
                    <a:lnTo>
                      <a:pt x="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3" name="Google Shape;5023;p387"/>
              <p:cNvSpPr/>
              <p:nvPr/>
            </p:nvSpPr>
            <p:spPr>
              <a:xfrm>
                <a:off x="11788775" y="3609975"/>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4" name="Google Shape;5024;p387"/>
              <p:cNvSpPr/>
              <p:nvPr/>
            </p:nvSpPr>
            <p:spPr>
              <a:xfrm>
                <a:off x="11728450" y="3663950"/>
                <a:ext cx="50800" cy="63500"/>
              </a:xfrm>
              <a:custGeom>
                <a:avLst/>
                <a:gdLst/>
                <a:ahLst/>
                <a:cxnLst/>
                <a:rect l="l" t="t" r="r" b="b"/>
                <a:pathLst>
                  <a:path w="32" h="40" extrusionOk="0">
                    <a:moveTo>
                      <a:pt x="10" y="0"/>
                    </a:moveTo>
                    <a:lnTo>
                      <a:pt x="32" y="32"/>
                    </a:lnTo>
                    <a:lnTo>
                      <a:pt x="22" y="40"/>
                    </a:lnTo>
                    <a:lnTo>
                      <a:pt x="0" y="8"/>
                    </a:lnTo>
                    <a:lnTo>
                      <a:pt x="1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5" name="Google Shape;5025;p387"/>
              <p:cNvSpPr/>
              <p:nvPr/>
            </p:nvSpPr>
            <p:spPr>
              <a:xfrm>
                <a:off x="11414125" y="2901950"/>
                <a:ext cx="31750" cy="66675"/>
              </a:xfrm>
              <a:custGeom>
                <a:avLst/>
                <a:gdLst/>
                <a:ahLst/>
                <a:cxnLst/>
                <a:rect l="l" t="t" r="r" b="b"/>
                <a:pathLst>
                  <a:path w="20" h="42" extrusionOk="0">
                    <a:moveTo>
                      <a:pt x="12" y="0"/>
                    </a:moveTo>
                    <a:lnTo>
                      <a:pt x="20" y="40"/>
                    </a:lnTo>
                    <a:lnTo>
                      <a:pt x="8" y="42"/>
                    </a:lnTo>
                    <a:lnTo>
                      <a:pt x="0" y="4"/>
                    </a:lnTo>
                    <a:lnTo>
                      <a:pt x="1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6" name="Google Shape;5026;p387"/>
              <p:cNvSpPr/>
              <p:nvPr/>
            </p:nvSpPr>
            <p:spPr>
              <a:xfrm>
                <a:off x="11322050" y="2930525"/>
                <a:ext cx="44450" cy="63500"/>
              </a:xfrm>
              <a:custGeom>
                <a:avLst/>
                <a:gdLst/>
                <a:ahLst/>
                <a:cxnLst/>
                <a:rect l="l" t="t" r="r" b="b"/>
                <a:pathLst>
                  <a:path w="28" h="40" extrusionOk="0">
                    <a:moveTo>
                      <a:pt x="12" y="0"/>
                    </a:moveTo>
                    <a:lnTo>
                      <a:pt x="28" y="36"/>
                    </a:lnTo>
                    <a:lnTo>
                      <a:pt x="16" y="40"/>
                    </a:lnTo>
                    <a:lnTo>
                      <a:pt x="0" y="4"/>
                    </a:lnTo>
                    <a:lnTo>
                      <a:pt x="1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7" name="Google Shape;5027;p387"/>
              <p:cNvSpPr/>
              <p:nvPr/>
            </p:nvSpPr>
            <p:spPr>
              <a:xfrm>
                <a:off x="11239500" y="2974975"/>
                <a:ext cx="53975" cy="60325"/>
              </a:xfrm>
              <a:custGeom>
                <a:avLst/>
                <a:gdLst/>
                <a:ahLst/>
                <a:cxnLst/>
                <a:rect l="l" t="t" r="r" b="b"/>
                <a:pathLst>
                  <a:path w="34" h="38" extrusionOk="0">
                    <a:moveTo>
                      <a:pt x="12" y="0"/>
                    </a:moveTo>
                    <a:lnTo>
                      <a:pt x="34" y="32"/>
                    </a:lnTo>
                    <a:lnTo>
                      <a:pt x="24" y="38"/>
                    </a:lnTo>
                    <a:lnTo>
                      <a:pt x="0" y="6"/>
                    </a:lnTo>
                    <a:lnTo>
                      <a:pt x="1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8" name="Google Shape;5028;p387"/>
              <p:cNvSpPr/>
              <p:nvPr/>
            </p:nvSpPr>
            <p:spPr>
              <a:xfrm>
                <a:off x="11169650" y="3035300"/>
                <a:ext cx="60325" cy="57150"/>
              </a:xfrm>
              <a:custGeom>
                <a:avLst/>
                <a:gdLst/>
                <a:ahLst/>
                <a:cxnLst/>
                <a:rect l="l" t="t" r="r" b="b"/>
                <a:pathLst>
                  <a:path w="38" h="36" extrusionOk="0">
                    <a:moveTo>
                      <a:pt x="10" y="0"/>
                    </a:moveTo>
                    <a:lnTo>
                      <a:pt x="38" y="26"/>
                    </a:lnTo>
                    <a:lnTo>
                      <a:pt x="30" y="36"/>
                    </a:lnTo>
                    <a:lnTo>
                      <a:pt x="0" y="8"/>
                    </a:lnTo>
                    <a:lnTo>
                      <a:pt x="1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29" name="Google Shape;5029;p387"/>
              <p:cNvSpPr/>
              <p:nvPr/>
            </p:nvSpPr>
            <p:spPr>
              <a:xfrm>
                <a:off x="11115675" y="3108325"/>
                <a:ext cx="63500" cy="50800"/>
              </a:xfrm>
              <a:custGeom>
                <a:avLst/>
                <a:gdLst/>
                <a:ahLst/>
                <a:cxnLst/>
                <a:rect l="l" t="t" r="r" b="b"/>
                <a:pathLst>
                  <a:path w="40" h="32" extrusionOk="0">
                    <a:moveTo>
                      <a:pt x="6" y="0"/>
                    </a:moveTo>
                    <a:lnTo>
                      <a:pt x="40" y="20"/>
                    </a:lnTo>
                    <a:lnTo>
                      <a:pt x="34" y="32"/>
                    </a:lnTo>
                    <a:lnTo>
                      <a:pt x="0" y="12"/>
                    </a:lnTo>
                    <a:lnTo>
                      <a:pt x="6"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0" name="Google Shape;5030;p387"/>
              <p:cNvSpPr/>
              <p:nvPr/>
            </p:nvSpPr>
            <p:spPr>
              <a:xfrm>
                <a:off x="11077575" y="3194050"/>
                <a:ext cx="66675" cy="41275"/>
              </a:xfrm>
              <a:custGeom>
                <a:avLst/>
                <a:gdLst/>
                <a:ahLst/>
                <a:cxnLst/>
                <a:rect l="l" t="t" r="r" b="b"/>
                <a:pathLst>
                  <a:path w="42" h="26" extrusionOk="0">
                    <a:moveTo>
                      <a:pt x="4" y="0"/>
                    </a:moveTo>
                    <a:lnTo>
                      <a:pt x="42" y="12"/>
                    </a:lnTo>
                    <a:lnTo>
                      <a:pt x="38" y="26"/>
                    </a:lnTo>
                    <a:lnTo>
                      <a:pt x="0" y="12"/>
                    </a:lnTo>
                    <a:lnTo>
                      <a:pt x="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1" name="Google Shape;5031;p387"/>
              <p:cNvSpPr/>
              <p:nvPr/>
            </p:nvSpPr>
            <p:spPr>
              <a:xfrm>
                <a:off x="11058525" y="3286125"/>
                <a:ext cx="66675" cy="28575"/>
              </a:xfrm>
              <a:custGeom>
                <a:avLst/>
                <a:gdLst/>
                <a:ahLst/>
                <a:cxnLst/>
                <a:rect l="l" t="t" r="r" b="b"/>
                <a:pathLst>
                  <a:path w="42" h="18" extrusionOk="0">
                    <a:moveTo>
                      <a:pt x="2" y="0"/>
                    </a:moveTo>
                    <a:lnTo>
                      <a:pt x="42" y="4"/>
                    </a:lnTo>
                    <a:lnTo>
                      <a:pt x="40" y="18"/>
                    </a:lnTo>
                    <a:lnTo>
                      <a:pt x="0" y="12"/>
                    </a:lnTo>
                    <a:lnTo>
                      <a:pt x="2"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2" name="Google Shape;5032;p387"/>
              <p:cNvSpPr/>
              <p:nvPr/>
            </p:nvSpPr>
            <p:spPr>
              <a:xfrm>
                <a:off x="11058525" y="3375025"/>
                <a:ext cx="63500" cy="25400"/>
              </a:xfrm>
              <a:custGeom>
                <a:avLst/>
                <a:gdLst/>
                <a:ahLst/>
                <a:cxnLst/>
                <a:rect l="l" t="t" r="r" b="b"/>
                <a:pathLst>
                  <a:path w="40" h="16" extrusionOk="0">
                    <a:moveTo>
                      <a:pt x="38" y="0"/>
                    </a:moveTo>
                    <a:lnTo>
                      <a:pt x="40" y="12"/>
                    </a:lnTo>
                    <a:lnTo>
                      <a:pt x="0" y="16"/>
                    </a:lnTo>
                    <a:lnTo>
                      <a:pt x="0" y="4"/>
                    </a:lnTo>
                    <a:lnTo>
                      <a:pt x="3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3" name="Google Shape;5033;p387"/>
              <p:cNvSpPr/>
              <p:nvPr/>
            </p:nvSpPr>
            <p:spPr>
              <a:xfrm>
                <a:off x="11074400" y="3454400"/>
                <a:ext cx="66675" cy="41275"/>
              </a:xfrm>
              <a:custGeom>
                <a:avLst/>
                <a:gdLst/>
                <a:ahLst/>
                <a:cxnLst/>
                <a:rect l="l" t="t" r="r" b="b"/>
                <a:pathLst>
                  <a:path w="42" h="26" extrusionOk="0">
                    <a:moveTo>
                      <a:pt x="38" y="0"/>
                    </a:moveTo>
                    <a:lnTo>
                      <a:pt x="42" y="14"/>
                    </a:lnTo>
                    <a:lnTo>
                      <a:pt x="4" y="26"/>
                    </a:lnTo>
                    <a:lnTo>
                      <a:pt x="0" y="12"/>
                    </a:lnTo>
                    <a:lnTo>
                      <a:pt x="38"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4" name="Google Shape;5034;p387"/>
              <p:cNvSpPr/>
              <p:nvPr/>
            </p:nvSpPr>
            <p:spPr>
              <a:xfrm>
                <a:off x="11109325" y="3530600"/>
                <a:ext cx="63500" cy="50800"/>
              </a:xfrm>
              <a:custGeom>
                <a:avLst/>
                <a:gdLst/>
                <a:ahLst/>
                <a:cxnLst/>
                <a:rect l="l" t="t" r="r" b="b"/>
                <a:pathLst>
                  <a:path w="40" h="32" extrusionOk="0">
                    <a:moveTo>
                      <a:pt x="34" y="0"/>
                    </a:moveTo>
                    <a:lnTo>
                      <a:pt x="40" y="12"/>
                    </a:lnTo>
                    <a:lnTo>
                      <a:pt x="6" y="32"/>
                    </a:lnTo>
                    <a:lnTo>
                      <a:pt x="0" y="20"/>
                    </a:lnTo>
                    <a:lnTo>
                      <a:pt x="3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5" name="Google Shape;5035;p387"/>
              <p:cNvSpPr/>
              <p:nvPr/>
            </p:nvSpPr>
            <p:spPr>
              <a:xfrm>
                <a:off x="11163300" y="3600450"/>
                <a:ext cx="60325" cy="57150"/>
              </a:xfrm>
              <a:custGeom>
                <a:avLst/>
                <a:gdLst/>
                <a:ahLst/>
                <a:cxnLst/>
                <a:rect l="l" t="t" r="r" b="b"/>
                <a:pathLst>
                  <a:path w="38" h="36" extrusionOk="0">
                    <a:moveTo>
                      <a:pt x="30" y="0"/>
                    </a:moveTo>
                    <a:lnTo>
                      <a:pt x="38" y="10"/>
                    </a:lnTo>
                    <a:lnTo>
                      <a:pt x="8" y="36"/>
                    </a:lnTo>
                    <a:lnTo>
                      <a:pt x="0" y="26"/>
                    </a:lnTo>
                    <a:lnTo>
                      <a:pt x="3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36" name="Google Shape;5036;p387"/>
              <p:cNvSpPr/>
              <p:nvPr/>
            </p:nvSpPr>
            <p:spPr>
              <a:xfrm>
                <a:off x="11229975" y="3657600"/>
                <a:ext cx="53975" cy="63500"/>
              </a:xfrm>
              <a:custGeom>
                <a:avLst/>
                <a:gdLst/>
                <a:ahLst/>
                <a:cxnLst/>
                <a:rect l="l" t="t" r="r" b="b"/>
                <a:pathLst>
                  <a:path w="34" h="40" extrusionOk="0">
                    <a:moveTo>
                      <a:pt x="24" y="0"/>
                    </a:moveTo>
                    <a:lnTo>
                      <a:pt x="34" y="8"/>
                    </a:lnTo>
                    <a:lnTo>
                      <a:pt x="10" y="40"/>
                    </a:lnTo>
                    <a:lnTo>
                      <a:pt x="0" y="32"/>
                    </a:lnTo>
                    <a:lnTo>
                      <a:pt x="24"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037" name="Google Shape;5037;p387"/>
            <p:cNvSpPr/>
            <p:nvPr/>
          </p:nvSpPr>
          <p:spPr>
            <a:xfrm>
              <a:off x="8535964" y="1980838"/>
              <a:ext cx="1220100" cy="12201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038" name="Google Shape;5038;p387"/>
            <p:cNvGrpSpPr/>
            <p:nvPr/>
          </p:nvGrpSpPr>
          <p:grpSpPr>
            <a:xfrm>
              <a:off x="8730666" y="2270079"/>
              <a:ext cx="830517" cy="641502"/>
              <a:chOff x="8345488" y="1765300"/>
              <a:chExt cx="920750" cy="711200"/>
            </a:xfrm>
          </p:grpSpPr>
          <p:sp>
            <p:nvSpPr>
              <p:cNvPr id="5039" name="Google Shape;5039;p387"/>
              <p:cNvSpPr/>
              <p:nvPr/>
            </p:nvSpPr>
            <p:spPr>
              <a:xfrm>
                <a:off x="8920163" y="2162175"/>
                <a:ext cx="346075" cy="292100"/>
              </a:xfrm>
              <a:custGeom>
                <a:avLst/>
                <a:gdLst/>
                <a:ahLst/>
                <a:cxnLst/>
                <a:rect l="l" t="t" r="r" b="b"/>
                <a:pathLst>
                  <a:path w="218" h="184" extrusionOk="0">
                    <a:moveTo>
                      <a:pt x="218" y="0"/>
                    </a:moveTo>
                    <a:lnTo>
                      <a:pt x="0" y="0"/>
                    </a:lnTo>
                    <a:lnTo>
                      <a:pt x="0" y="154"/>
                    </a:lnTo>
                    <a:lnTo>
                      <a:pt x="28" y="154"/>
                    </a:lnTo>
                    <a:lnTo>
                      <a:pt x="30" y="184"/>
                    </a:lnTo>
                    <a:lnTo>
                      <a:pt x="46" y="176"/>
                    </a:lnTo>
                    <a:lnTo>
                      <a:pt x="74" y="154"/>
                    </a:lnTo>
                    <a:lnTo>
                      <a:pt x="218" y="154"/>
                    </a:lnTo>
                    <a:lnTo>
                      <a:pt x="218" y="0"/>
                    </a:ln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0" name="Google Shape;5040;p387"/>
              <p:cNvSpPr/>
              <p:nvPr/>
            </p:nvSpPr>
            <p:spPr>
              <a:xfrm>
                <a:off x="8907463" y="2152650"/>
                <a:ext cx="358775" cy="323850"/>
              </a:xfrm>
              <a:custGeom>
                <a:avLst/>
                <a:gdLst/>
                <a:ahLst/>
                <a:cxnLst/>
                <a:rect l="l" t="t" r="r" b="b"/>
                <a:pathLst>
                  <a:path w="113" h="102" extrusionOk="0">
                    <a:moveTo>
                      <a:pt x="14" y="82"/>
                    </a:moveTo>
                    <a:cubicBezTo>
                      <a:pt x="2" y="82"/>
                      <a:pt x="2" y="82"/>
                      <a:pt x="2" y="82"/>
                    </a:cubicBezTo>
                    <a:cubicBezTo>
                      <a:pt x="1" y="82"/>
                      <a:pt x="0" y="81"/>
                      <a:pt x="0" y="80"/>
                    </a:cubicBezTo>
                    <a:cubicBezTo>
                      <a:pt x="0" y="3"/>
                      <a:pt x="0" y="3"/>
                      <a:pt x="0" y="3"/>
                    </a:cubicBezTo>
                    <a:cubicBezTo>
                      <a:pt x="0" y="1"/>
                      <a:pt x="1" y="0"/>
                      <a:pt x="2" y="0"/>
                    </a:cubicBezTo>
                    <a:cubicBezTo>
                      <a:pt x="110" y="0"/>
                      <a:pt x="110" y="0"/>
                      <a:pt x="110" y="0"/>
                    </a:cubicBezTo>
                    <a:cubicBezTo>
                      <a:pt x="112" y="0"/>
                      <a:pt x="113" y="1"/>
                      <a:pt x="113" y="3"/>
                    </a:cubicBezTo>
                    <a:cubicBezTo>
                      <a:pt x="113" y="80"/>
                      <a:pt x="113" y="80"/>
                      <a:pt x="113" y="80"/>
                    </a:cubicBezTo>
                    <a:cubicBezTo>
                      <a:pt x="113" y="81"/>
                      <a:pt x="112" y="82"/>
                      <a:pt x="110" y="82"/>
                    </a:cubicBezTo>
                    <a:cubicBezTo>
                      <a:pt x="41" y="82"/>
                      <a:pt x="41" y="82"/>
                      <a:pt x="41" y="82"/>
                    </a:cubicBezTo>
                    <a:cubicBezTo>
                      <a:pt x="40" y="82"/>
                      <a:pt x="39" y="83"/>
                      <a:pt x="39" y="83"/>
                    </a:cubicBezTo>
                    <a:cubicBezTo>
                      <a:pt x="31" y="91"/>
                      <a:pt x="20" y="100"/>
                      <a:pt x="20" y="101"/>
                    </a:cubicBezTo>
                    <a:cubicBezTo>
                      <a:pt x="18" y="102"/>
                      <a:pt x="16" y="101"/>
                      <a:pt x="16" y="99"/>
                    </a:cubicBezTo>
                    <a:cubicBezTo>
                      <a:pt x="16" y="85"/>
                      <a:pt x="16" y="85"/>
                      <a:pt x="16" y="85"/>
                    </a:cubicBezTo>
                    <a:cubicBezTo>
                      <a:pt x="16" y="83"/>
                      <a:pt x="15" y="82"/>
                      <a:pt x="14" y="82"/>
                    </a:cubicBezTo>
                    <a:close/>
                    <a:moveTo>
                      <a:pt x="106" y="5"/>
                    </a:moveTo>
                    <a:cubicBezTo>
                      <a:pt x="6" y="5"/>
                      <a:pt x="6" y="5"/>
                      <a:pt x="6" y="5"/>
                    </a:cubicBezTo>
                    <a:cubicBezTo>
                      <a:pt x="5" y="5"/>
                      <a:pt x="4" y="6"/>
                      <a:pt x="4" y="7"/>
                    </a:cubicBezTo>
                    <a:cubicBezTo>
                      <a:pt x="4" y="76"/>
                      <a:pt x="4" y="76"/>
                      <a:pt x="4" y="76"/>
                    </a:cubicBezTo>
                    <a:cubicBezTo>
                      <a:pt x="4" y="77"/>
                      <a:pt x="5" y="78"/>
                      <a:pt x="6" y="78"/>
                    </a:cubicBezTo>
                    <a:cubicBezTo>
                      <a:pt x="18" y="78"/>
                      <a:pt x="18" y="78"/>
                      <a:pt x="18" y="78"/>
                    </a:cubicBezTo>
                    <a:cubicBezTo>
                      <a:pt x="20" y="78"/>
                      <a:pt x="21" y="79"/>
                      <a:pt x="21" y="80"/>
                    </a:cubicBezTo>
                    <a:cubicBezTo>
                      <a:pt x="21" y="89"/>
                      <a:pt x="21" y="89"/>
                      <a:pt x="21" y="89"/>
                    </a:cubicBezTo>
                    <a:cubicBezTo>
                      <a:pt x="21" y="91"/>
                      <a:pt x="23" y="92"/>
                      <a:pt x="24" y="91"/>
                    </a:cubicBezTo>
                    <a:cubicBezTo>
                      <a:pt x="28" y="87"/>
                      <a:pt x="33" y="82"/>
                      <a:pt x="37" y="79"/>
                    </a:cubicBezTo>
                    <a:cubicBezTo>
                      <a:pt x="37" y="79"/>
                      <a:pt x="37" y="79"/>
                      <a:pt x="37" y="79"/>
                    </a:cubicBezTo>
                    <a:cubicBezTo>
                      <a:pt x="38" y="78"/>
                      <a:pt x="38" y="78"/>
                      <a:pt x="39" y="78"/>
                    </a:cubicBezTo>
                    <a:cubicBezTo>
                      <a:pt x="106" y="78"/>
                      <a:pt x="106" y="78"/>
                      <a:pt x="106" y="78"/>
                    </a:cubicBezTo>
                    <a:cubicBezTo>
                      <a:pt x="107" y="78"/>
                      <a:pt x="108" y="77"/>
                      <a:pt x="108" y="76"/>
                    </a:cubicBezTo>
                    <a:cubicBezTo>
                      <a:pt x="108" y="7"/>
                      <a:pt x="108" y="7"/>
                      <a:pt x="108" y="7"/>
                    </a:cubicBezTo>
                    <a:cubicBezTo>
                      <a:pt x="108" y="6"/>
                      <a:pt x="107" y="5"/>
                      <a:pt x="106" y="5"/>
                    </a:cubicBezTo>
                    <a:close/>
                  </a:path>
                </a:pathLst>
              </a:custGeom>
              <a:solidFill>
                <a:srgbClr val="41404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1" name="Google Shape;5041;p387"/>
              <p:cNvSpPr/>
              <p:nvPr/>
            </p:nvSpPr>
            <p:spPr>
              <a:xfrm>
                <a:off x="8993188" y="2235200"/>
                <a:ext cx="193800" cy="1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2" name="Google Shape;5042;p387"/>
              <p:cNvSpPr/>
              <p:nvPr/>
            </p:nvSpPr>
            <p:spPr>
              <a:xfrm>
                <a:off x="8993188" y="2276475"/>
                <a:ext cx="193800" cy="126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3" name="Google Shape;5043;p387"/>
              <p:cNvSpPr/>
              <p:nvPr/>
            </p:nvSpPr>
            <p:spPr>
              <a:xfrm>
                <a:off x="8993188" y="2317750"/>
                <a:ext cx="193800" cy="126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4" name="Google Shape;5044;p387"/>
              <p:cNvSpPr/>
              <p:nvPr/>
            </p:nvSpPr>
            <p:spPr>
              <a:xfrm>
                <a:off x="8345488" y="1765300"/>
                <a:ext cx="688975" cy="625475"/>
              </a:xfrm>
              <a:custGeom>
                <a:avLst/>
                <a:gdLst/>
                <a:ahLst/>
                <a:cxnLst/>
                <a:rect l="l" t="t" r="r" b="b"/>
                <a:pathLst>
                  <a:path w="217" h="197" extrusionOk="0">
                    <a:moveTo>
                      <a:pt x="0" y="0"/>
                    </a:moveTo>
                    <a:cubicBezTo>
                      <a:pt x="217" y="0"/>
                      <a:pt x="217" y="0"/>
                      <a:pt x="217" y="0"/>
                    </a:cubicBezTo>
                    <a:cubicBezTo>
                      <a:pt x="217" y="154"/>
                      <a:pt x="217" y="154"/>
                      <a:pt x="217" y="154"/>
                    </a:cubicBezTo>
                    <a:cubicBezTo>
                      <a:pt x="181" y="154"/>
                      <a:pt x="181" y="154"/>
                      <a:pt x="181" y="154"/>
                    </a:cubicBezTo>
                    <a:cubicBezTo>
                      <a:pt x="163" y="170"/>
                      <a:pt x="135" y="197"/>
                      <a:pt x="135" y="197"/>
                    </a:cubicBezTo>
                    <a:cubicBezTo>
                      <a:pt x="135" y="154"/>
                      <a:pt x="135" y="154"/>
                      <a:pt x="135" y="154"/>
                    </a:cubicBezTo>
                    <a:cubicBezTo>
                      <a:pt x="0" y="154"/>
                      <a:pt x="0" y="154"/>
                      <a:pt x="0" y="154"/>
                    </a:cubicBezTo>
                    <a:lnTo>
                      <a:pt x="0" y="0"/>
                    </a:lnTo>
                    <a:close/>
                  </a:path>
                </a:pathLst>
              </a:cu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5" name="Google Shape;5045;p387"/>
              <p:cNvSpPr/>
              <p:nvPr/>
            </p:nvSpPr>
            <p:spPr>
              <a:xfrm>
                <a:off x="8485188" y="1905000"/>
                <a:ext cx="403200" cy="318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6" name="Google Shape;5046;p387"/>
              <p:cNvSpPr/>
              <p:nvPr/>
            </p:nvSpPr>
            <p:spPr>
              <a:xfrm>
                <a:off x="8485188" y="1990725"/>
                <a:ext cx="403200" cy="255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7" name="Google Shape;5047;p387"/>
              <p:cNvSpPr/>
              <p:nvPr/>
            </p:nvSpPr>
            <p:spPr>
              <a:xfrm>
                <a:off x="8485188" y="2070100"/>
                <a:ext cx="403200" cy="318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048" name="Google Shape;5048;p387"/>
            <p:cNvSpPr/>
            <p:nvPr/>
          </p:nvSpPr>
          <p:spPr>
            <a:xfrm>
              <a:off x="6100246" y="3196482"/>
              <a:ext cx="1220100" cy="12201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49" name="Google Shape;5049;p387"/>
            <p:cNvSpPr/>
            <p:nvPr/>
          </p:nvSpPr>
          <p:spPr>
            <a:xfrm>
              <a:off x="9755970" y="3196482"/>
              <a:ext cx="1218600" cy="12201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50" name="Google Shape;5050;p387"/>
            <p:cNvSpPr/>
            <p:nvPr/>
          </p:nvSpPr>
          <p:spPr>
            <a:xfrm>
              <a:off x="8535964" y="3196482"/>
              <a:ext cx="1220100" cy="12201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51" name="Google Shape;5051;p387"/>
            <p:cNvSpPr/>
            <p:nvPr/>
          </p:nvSpPr>
          <p:spPr>
            <a:xfrm>
              <a:off x="4884536" y="3196482"/>
              <a:ext cx="12186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52" name="Google Shape;5052;p387"/>
            <p:cNvSpPr/>
            <p:nvPr/>
          </p:nvSpPr>
          <p:spPr>
            <a:xfrm>
              <a:off x="4884536" y="3192253"/>
              <a:ext cx="1218600" cy="122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053" name="Google Shape;5053;p387"/>
            <p:cNvGrpSpPr/>
            <p:nvPr/>
          </p:nvGrpSpPr>
          <p:grpSpPr>
            <a:xfrm>
              <a:off x="4950386" y="3303931"/>
              <a:ext cx="1086831" cy="1114038"/>
              <a:chOff x="4148138" y="2911475"/>
              <a:chExt cx="1204913" cy="1235075"/>
            </a:xfrm>
          </p:grpSpPr>
          <p:sp>
            <p:nvSpPr>
              <p:cNvPr id="5054" name="Google Shape;5054;p387"/>
              <p:cNvSpPr/>
              <p:nvPr/>
            </p:nvSpPr>
            <p:spPr>
              <a:xfrm>
                <a:off x="4208463" y="3298825"/>
                <a:ext cx="1068388" cy="844550"/>
              </a:xfrm>
              <a:custGeom>
                <a:avLst/>
                <a:gdLst/>
                <a:ahLst/>
                <a:cxnLst/>
                <a:rect l="l" t="t" r="r" b="b"/>
                <a:pathLst>
                  <a:path w="337" h="266" extrusionOk="0">
                    <a:moveTo>
                      <a:pt x="311" y="197"/>
                    </a:moveTo>
                    <a:cubicBezTo>
                      <a:pt x="310" y="197"/>
                      <a:pt x="300" y="193"/>
                      <a:pt x="282" y="186"/>
                    </a:cubicBezTo>
                    <a:cubicBezTo>
                      <a:pt x="269" y="182"/>
                      <a:pt x="266" y="180"/>
                      <a:pt x="260" y="178"/>
                    </a:cubicBezTo>
                    <a:cubicBezTo>
                      <a:pt x="247" y="172"/>
                      <a:pt x="240" y="169"/>
                      <a:pt x="235" y="165"/>
                    </a:cubicBezTo>
                    <a:cubicBezTo>
                      <a:pt x="215" y="148"/>
                      <a:pt x="209" y="120"/>
                      <a:pt x="208" y="110"/>
                    </a:cubicBezTo>
                    <a:cubicBezTo>
                      <a:pt x="205" y="93"/>
                      <a:pt x="207" y="77"/>
                      <a:pt x="209" y="67"/>
                    </a:cubicBezTo>
                    <a:cubicBezTo>
                      <a:pt x="197" y="46"/>
                      <a:pt x="184" y="25"/>
                      <a:pt x="171" y="3"/>
                    </a:cubicBezTo>
                    <a:cubicBezTo>
                      <a:pt x="170" y="2"/>
                      <a:pt x="170" y="1"/>
                      <a:pt x="169" y="0"/>
                    </a:cubicBezTo>
                    <a:cubicBezTo>
                      <a:pt x="169" y="1"/>
                      <a:pt x="168" y="2"/>
                      <a:pt x="167" y="3"/>
                    </a:cubicBezTo>
                    <a:cubicBezTo>
                      <a:pt x="155" y="25"/>
                      <a:pt x="142" y="46"/>
                      <a:pt x="129" y="67"/>
                    </a:cubicBezTo>
                    <a:cubicBezTo>
                      <a:pt x="131" y="77"/>
                      <a:pt x="133" y="93"/>
                      <a:pt x="131" y="110"/>
                    </a:cubicBezTo>
                    <a:cubicBezTo>
                      <a:pt x="129" y="120"/>
                      <a:pt x="123" y="148"/>
                      <a:pt x="103" y="165"/>
                    </a:cubicBezTo>
                    <a:cubicBezTo>
                      <a:pt x="98" y="169"/>
                      <a:pt x="91" y="172"/>
                      <a:pt x="78" y="178"/>
                    </a:cubicBezTo>
                    <a:cubicBezTo>
                      <a:pt x="69" y="182"/>
                      <a:pt x="62" y="184"/>
                      <a:pt x="57" y="186"/>
                    </a:cubicBezTo>
                    <a:cubicBezTo>
                      <a:pt x="38" y="193"/>
                      <a:pt x="33" y="195"/>
                      <a:pt x="30" y="196"/>
                    </a:cubicBezTo>
                    <a:cubicBezTo>
                      <a:pt x="19" y="200"/>
                      <a:pt x="6" y="216"/>
                      <a:pt x="0" y="266"/>
                    </a:cubicBezTo>
                    <a:cubicBezTo>
                      <a:pt x="112" y="266"/>
                      <a:pt x="225" y="266"/>
                      <a:pt x="337" y="266"/>
                    </a:cubicBezTo>
                    <a:cubicBezTo>
                      <a:pt x="334" y="218"/>
                      <a:pt x="322" y="202"/>
                      <a:pt x="311" y="197"/>
                    </a:cubicBezTo>
                  </a:path>
                </a:pathLst>
              </a:custGeom>
              <a:solidFill>
                <a:srgbClr val="F69A8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55" name="Google Shape;5055;p387"/>
              <p:cNvSpPr/>
              <p:nvPr/>
            </p:nvSpPr>
            <p:spPr>
              <a:xfrm>
                <a:off x="4208463" y="3765550"/>
                <a:ext cx="1068388" cy="377825"/>
              </a:xfrm>
              <a:custGeom>
                <a:avLst/>
                <a:gdLst/>
                <a:ahLst/>
                <a:cxnLst/>
                <a:rect l="l" t="t" r="r" b="b"/>
                <a:pathLst>
                  <a:path w="337" h="119" extrusionOk="0">
                    <a:moveTo>
                      <a:pt x="311" y="50"/>
                    </a:moveTo>
                    <a:cubicBezTo>
                      <a:pt x="310" y="50"/>
                      <a:pt x="300" y="46"/>
                      <a:pt x="282" y="39"/>
                    </a:cubicBezTo>
                    <a:cubicBezTo>
                      <a:pt x="269" y="35"/>
                      <a:pt x="266" y="33"/>
                      <a:pt x="260" y="31"/>
                    </a:cubicBezTo>
                    <a:cubicBezTo>
                      <a:pt x="247" y="25"/>
                      <a:pt x="240" y="22"/>
                      <a:pt x="235" y="18"/>
                    </a:cubicBezTo>
                    <a:cubicBezTo>
                      <a:pt x="229" y="13"/>
                      <a:pt x="224" y="6"/>
                      <a:pt x="220" y="0"/>
                    </a:cubicBezTo>
                    <a:cubicBezTo>
                      <a:pt x="217" y="4"/>
                      <a:pt x="199" y="21"/>
                      <a:pt x="170" y="21"/>
                    </a:cubicBezTo>
                    <a:cubicBezTo>
                      <a:pt x="140" y="22"/>
                      <a:pt x="121" y="3"/>
                      <a:pt x="118" y="0"/>
                    </a:cubicBezTo>
                    <a:cubicBezTo>
                      <a:pt x="115" y="4"/>
                      <a:pt x="113" y="8"/>
                      <a:pt x="110" y="11"/>
                    </a:cubicBezTo>
                    <a:cubicBezTo>
                      <a:pt x="107" y="15"/>
                      <a:pt x="104" y="17"/>
                      <a:pt x="103" y="18"/>
                    </a:cubicBezTo>
                    <a:cubicBezTo>
                      <a:pt x="103" y="18"/>
                      <a:pt x="101" y="19"/>
                      <a:pt x="99" y="21"/>
                    </a:cubicBezTo>
                    <a:cubicBezTo>
                      <a:pt x="97" y="22"/>
                      <a:pt x="93" y="25"/>
                      <a:pt x="78" y="31"/>
                    </a:cubicBezTo>
                    <a:cubicBezTo>
                      <a:pt x="78" y="31"/>
                      <a:pt x="78" y="31"/>
                      <a:pt x="75" y="32"/>
                    </a:cubicBezTo>
                    <a:cubicBezTo>
                      <a:pt x="59" y="38"/>
                      <a:pt x="60" y="38"/>
                      <a:pt x="56" y="39"/>
                    </a:cubicBezTo>
                    <a:cubicBezTo>
                      <a:pt x="46" y="43"/>
                      <a:pt x="43" y="44"/>
                      <a:pt x="31" y="48"/>
                    </a:cubicBezTo>
                    <a:cubicBezTo>
                      <a:pt x="31" y="48"/>
                      <a:pt x="30" y="49"/>
                      <a:pt x="30" y="49"/>
                    </a:cubicBezTo>
                    <a:cubicBezTo>
                      <a:pt x="19" y="53"/>
                      <a:pt x="6" y="69"/>
                      <a:pt x="0" y="119"/>
                    </a:cubicBezTo>
                    <a:cubicBezTo>
                      <a:pt x="337" y="119"/>
                      <a:pt x="337" y="119"/>
                      <a:pt x="337" y="119"/>
                    </a:cubicBezTo>
                    <a:cubicBezTo>
                      <a:pt x="334" y="71"/>
                      <a:pt x="322" y="55"/>
                      <a:pt x="311" y="50"/>
                    </a:cubicBezTo>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56" name="Google Shape;5056;p387"/>
              <p:cNvSpPr/>
              <p:nvPr/>
            </p:nvSpPr>
            <p:spPr>
              <a:xfrm>
                <a:off x="4481513" y="3286125"/>
                <a:ext cx="95250" cy="193675"/>
              </a:xfrm>
              <a:custGeom>
                <a:avLst/>
                <a:gdLst/>
                <a:ahLst/>
                <a:cxnLst/>
                <a:rect l="l" t="t" r="r" b="b"/>
                <a:pathLst>
                  <a:path w="30" h="61" extrusionOk="0">
                    <a:moveTo>
                      <a:pt x="14" y="5"/>
                    </a:moveTo>
                    <a:cubicBezTo>
                      <a:pt x="11" y="2"/>
                      <a:pt x="5" y="0"/>
                      <a:pt x="3" y="2"/>
                    </a:cubicBezTo>
                    <a:cubicBezTo>
                      <a:pt x="0" y="3"/>
                      <a:pt x="1" y="7"/>
                      <a:pt x="3" y="20"/>
                    </a:cubicBezTo>
                    <a:cubicBezTo>
                      <a:pt x="7" y="40"/>
                      <a:pt x="6" y="41"/>
                      <a:pt x="8" y="45"/>
                    </a:cubicBezTo>
                    <a:cubicBezTo>
                      <a:pt x="13" y="53"/>
                      <a:pt x="22" y="61"/>
                      <a:pt x="25" y="59"/>
                    </a:cubicBezTo>
                    <a:cubicBezTo>
                      <a:pt x="30" y="57"/>
                      <a:pt x="21" y="42"/>
                      <a:pt x="19" y="17"/>
                    </a:cubicBezTo>
                    <a:cubicBezTo>
                      <a:pt x="19" y="15"/>
                      <a:pt x="18" y="10"/>
                      <a:pt x="14" y="5"/>
                    </a:cubicBezTo>
                  </a:path>
                </a:pathLst>
              </a:custGeom>
              <a:solidFill>
                <a:srgbClr val="F3816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57" name="Google Shape;5057;p387"/>
              <p:cNvSpPr/>
              <p:nvPr/>
            </p:nvSpPr>
            <p:spPr>
              <a:xfrm>
                <a:off x="4905375" y="3286125"/>
                <a:ext cx="92075" cy="193675"/>
              </a:xfrm>
              <a:custGeom>
                <a:avLst/>
                <a:gdLst/>
                <a:ahLst/>
                <a:cxnLst/>
                <a:rect l="l" t="t" r="r" b="b"/>
                <a:pathLst>
                  <a:path w="29" h="61" extrusionOk="0">
                    <a:moveTo>
                      <a:pt x="15" y="6"/>
                    </a:moveTo>
                    <a:cubicBezTo>
                      <a:pt x="18" y="2"/>
                      <a:pt x="24" y="0"/>
                      <a:pt x="27" y="2"/>
                    </a:cubicBezTo>
                    <a:cubicBezTo>
                      <a:pt x="29" y="3"/>
                      <a:pt x="28" y="7"/>
                      <a:pt x="26" y="20"/>
                    </a:cubicBezTo>
                    <a:cubicBezTo>
                      <a:pt x="23" y="40"/>
                      <a:pt x="23" y="41"/>
                      <a:pt x="21" y="45"/>
                    </a:cubicBezTo>
                    <a:cubicBezTo>
                      <a:pt x="16" y="53"/>
                      <a:pt x="8" y="61"/>
                      <a:pt x="4" y="60"/>
                    </a:cubicBezTo>
                    <a:cubicBezTo>
                      <a:pt x="0" y="57"/>
                      <a:pt x="8" y="42"/>
                      <a:pt x="10" y="17"/>
                    </a:cubicBezTo>
                    <a:cubicBezTo>
                      <a:pt x="11" y="15"/>
                      <a:pt x="11" y="10"/>
                      <a:pt x="15" y="6"/>
                    </a:cubicBezTo>
                  </a:path>
                </a:pathLst>
              </a:custGeom>
              <a:solidFill>
                <a:srgbClr val="F3816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058" name="Google Shape;5058;p387"/>
              <p:cNvGrpSpPr/>
              <p:nvPr/>
            </p:nvGrpSpPr>
            <p:grpSpPr>
              <a:xfrm>
                <a:off x="4148138" y="2911475"/>
                <a:ext cx="1204913" cy="1235075"/>
                <a:chOff x="4148138" y="2911475"/>
                <a:chExt cx="1204913" cy="1235075"/>
              </a:xfrm>
            </p:grpSpPr>
            <p:sp>
              <p:nvSpPr>
                <p:cNvPr id="5059" name="Google Shape;5059;p387"/>
                <p:cNvSpPr/>
                <p:nvPr/>
              </p:nvSpPr>
              <p:spPr>
                <a:xfrm>
                  <a:off x="4911725" y="3435350"/>
                  <a:ext cx="66600" cy="666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0" name="Google Shape;5060;p387"/>
                <p:cNvSpPr/>
                <p:nvPr/>
              </p:nvSpPr>
              <p:spPr>
                <a:xfrm>
                  <a:off x="4503738" y="3435350"/>
                  <a:ext cx="66600" cy="666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1" name="Google Shape;5061;p387"/>
                <p:cNvSpPr/>
                <p:nvPr/>
              </p:nvSpPr>
              <p:spPr>
                <a:xfrm>
                  <a:off x="4513263" y="2965450"/>
                  <a:ext cx="455613" cy="708025"/>
                </a:xfrm>
                <a:custGeom>
                  <a:avLst/>
                  <a:gdLst/>
                  <a:ahLst/>
                  <a:cxnLst/>
                  <a:rect l="l" t="t" r="r" b="b"/>
                  <a:pathLst>
                    <a:path w="144" h="223" extrusionOk="0">
                      <a:moveTo>
                        <a:pt x="110" y="14"/>
                      </a:moveTo>
                      <a:cubicBezTo>
                        <a:pt x="87" y="0"/>
                        <a:pt x="57" y="0"/>
                        <a:pt x="34" y="14"/>
                      </a:cubicBezTo>
                      <a:cubicBezTo>
                        <a:pt x="13" y="27"/>
                        <a:pt x="2" y="49"/>
                        <a:pt x="0" y="66"/>
                      </a:cubicBezTo>
                      <a:cubicBezTo>
                        <a:pt x="0" y="69"/>
                        <a:pt x="0" y="72"/>
                        <a:pt x="0" y="78"/>
                      </a:cubicBezTo>
                      <a:cubicBezTo>
                        <a:pt x="0" y="85"/>
                        <a:pt x="1" y="100"/>
                        <a:pt x="3" y="119"/>
                      </a:cubicBezTo>
                      <a:cubicBezTo>
                        <a:pt x="4" y="131"/>
                        <a:pt x="5" y="150"/>
                        <a:pt x="14" y="170"/>
                      </a:cubicBezTo>
                      <a:cubicBezTo>
                        <a:pt x="16" y="175"/>
                        <a:pt x="27" y="199"/>
                        <a:pt x="50" y="214"/>
                      </a:cubicBezTo>
                      <a:cubicBezTo>
                        <a:pt x="61" y="222"/>
                        <a:pt x="68" y="223"/>
                        <a:pt x="72" y="223"/>
                      </a:cubicBezTo>
                      <a:cubicBezTo>
                        <a:pt x="76" y="223"/>
                        <a:pt x="83" y="222"/>
                        <a:pt x="94" y="214"/>
                      </a:cubicBezTo>
                      <a:cubicBezTo>
                        <a:pt x="117" y="199"/>
                        <a:pt x="127" y="175"/>
                        <a:pt x="130" y="170"/>
                      </a:cubicBezTo>
                      <a:cubicBezTo>
                        <a:pt x="139" y="150"/>
                        <a:pt x="140" y="131"/>
                        <a:pt x="141" y="119"/>
                      </a:cubicBezTo>
                      <a:cubicBezTo>
                        <a:pt x="143" y="102"/>
                        <a:pt x="144" y="88"/>
                        <a:pt x="144" y="78"/>
                      </a:cubicBezTo>
                      <a:cubicBezTo>
                        <a:pt x="144" y="73"/>
                        <a:pt x="144" y="70"/>
                        <a:pt x="143" y="67"/>
                      </a:cubicBezTo>
                      <a:cubicBezTo>
                        <a:pt x="141" y="51"/>
                        <a:pt x="132" y="28"/>
                        <a:pt x="110" y="14"/>
                      </a:cubicBezTo>
                    </a:path>
                  </a:pathLst>
                </a:custGeom>
                <a:solidFill>
                  <a:srgbClr val="F8B2A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2" name="Google Shape;5062;p387"/>
                <p:cNvSpPr/>
                <p:nvPr/>
              </p:nvSpPr>
              <p:spPr>
                <a:xfrm>
                  <a:off x="4699000" y="3444875"/>
                  <a:ext cx="79375" cy="22225"/>
                </a:xfrm>
                <a:custGeom>
                  <a:avLst/>
                  <a:gdLst/>
                  <a:ahLst/>
                  <a:cxnLst/>
                  <a:rect l="l" t="t" r="r" b="b"/>
                  <a:pathLst>
                    <a:path w="25" h="7" extrusionOk="0">
                      <a:moveTo>
                        <a:pt x="20" y="1"/>
                      </a:moveTo>
                      <a:cubicBezTo>
                        <a:pt x="18" y="1"/>
                        <a:pt x="18" y="2"/>
                        <a:pt x="15" y="5"/>
                      </a:cubicBezTo>
                      <a:cubicBezTo>
                        <a:pt x="14" y="6"/>
                        <a:pt x="13" y="6"/>
                        <a:pt x="12" y="6"/>
                      </a:cubicBezTo>
                      <a:cubicBezTo>
                        <a:pt x="12" y="6"/>
                        <a:pt x="11" y="6"/>
                        <a:pt x="10" y="5"/>
                      </a:cubicBezTo>
                      <a:cubicBezTo>
                        <a:pt x="6" y="2"/>
                        <a:pt x="6" y="1"/>
                        <a:pt x="5" y="1"/>
                      </a:cubicBezTo>
                      <a:cubicBezTo>
                        <a:pt x="3" y="0"/>
                        <a:pt x="0" y="3"/>
                        <a:pt x="0" y="3"/>
                      </a:cubicBezTo>
                      <a:cubicBezTo>
                        <a:pt x="0" y="4"/>
                        <a:pt x="2" y="4"/>
                        <a:pt x="2" y="4"/>
                      </a:cubicBezTo>
                      <a:cubicBezTo>
                        <a:pt x="4" y="3"/>
                        <a:pt x="4" y="3"/>
                        <a:pt x="5" y="3"/>
                      </a:cubicBezTo>
                      <a:cubicBezTo>
                        <a:pt x="7" y="3"/>
                        <a:pt x="9" y="6"/>
                        <a:pt x="11" y="7"/>
                      </a:cubicBezTo>
                      <a:cubicBezTo>
                        <a:pt x="12" y="7"/>
                        <a:pt x="12" y="7"/>
                        <a:pt x="12" y="7"/>
                      </a:cubicBezTo>
                      <a:cubicBezTo>
                        <a:pt x="12" y="7"/>
                        <a:pt x="13" y="7"/>
                        <a:pt x="14" y="7"/>
                      </a:cubicBezTo>
                      <a:cubicBezTo>
                        <a:pt x="16" y="6"/>
                        <a:pt x="18" y="3"/>
                        <a:pt x="19" y="3"/>
                      </a:cubicBezTo>
                      <a:cubicBezTo>
                        <a:pt x="21" y="3"/>
                        <a:pt x="21" y="3"/>
                        <a:pt x="23" y="4"/>
                      </a:cubicBezTo>
                      <a:cubicBezTo>
                        <a:pt x="23" y="4"/>
                        <a:pt x="25" y="4"/>
                        <a:pt x="25" y="3"/>
                      </a:cubicBezTo>
                      <a:cubicBezTo>
                        <a:pt x="25" y="3"/>
                        <a:pt x="22" y="0"/>
                        <a:pt x="20" y="1"/>
                      </a:cubicBezTo>
                      <a:close/>
                    </a:path>
                  </a:pathLst>
                </a:custGeom>
                <a:solidFill>
                  <a:srgbClr val="F3816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3" name="Google Shape;5063;p387"/>
                <p:cNvSpPr/>
                <p:nvPr/>
              </p:nvSpPr>
              <p:spPr>
                <a:xfrm>
                  <a:off x="4665663" y="3521075"/>
                  <a:ext cx="147638" cy="53975"/>
                </a:xfrm>
                <a:custGeom>
                  <a:avLst/>
                  <a:gdLst/>
                  <a:ahLst/>
                  <a:cxnLst/>
                  <a:rect l="l" t="t" r="r" b="b"/>
                  <a:pathLst>
                    <a:path w="47" h="17" extrusionOk="0">
                      <a:moveTo>
                        <a:pt x="47" y="0"/>
                      </a:moveTo>
                      <a:cubicBezTo>
                        <a:pt x="41" y="2"/>
                        <a:pt x="33" y="4"/>
                        <a:pt x="23" y="4"/>
                      </a:cubicBezTo>
                      <a:cubicBezTo>
                        <a:pt x="23" y="4"/>
                        <a:pt x="23" y="4"/>
                        <a:pt x="23" y="4"/>
                      </a:cubicBezTo>
                      <a:cubicBezTo>
                        <a:pt x="13" y="4"/>
                        <a:pt x="5" y="2"/>
                        <a:pt x="0" y="0"/>
                      </a:cubicBezTo>
                      <a:cubicBezTo>
                        <a:pt x="3" y="10"/>
                        <a:pt x="13" y="17"/>
                        <a:pt x="23" y="17"/>
                      </a:cubicBezTo>
                      <a:cubicBezTo>
                        <a:pt x="24" y="17"/>
                        <a:pt x="24" y="17"/>
                        <a:pt x="24" y="17"/>
                      </a:cubicBezTo>
                      <a:cubicBezTo>
                        <a:pt x="34" y="17"/>
                        <a:pt x="43" y="10"/>
                        <a:pt x="47" y="0"/>
                      </a:cubicBezTo>
                    </a:path>
                  </a:pathLst>
                </a:custGeom>
                <a:solidFill>
                  <a:srgbClr val="F58E7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4" name="Google Shape;5064;p387"/>
                <p:cNvSpPr/>
                <p:nvPr/>
              </p:nvSpPr>
              <p:spPr>
                <a:xfrm>
                  <a:off x="4652963" y="3508375"/>
                  <a:ext cx="173038" cy="34925"/>
                </a:xfrm>
                <a:custGeom>
                  <a:avLst/>
                  <a:gdLst/>
                  <a:ahLst/>
                  <a:cxnLst/>
                  <a:rect l="l" t="t" r="r" b="b"/>
                  <a:pathLst>
                    <a:path w="55" h="11" extrusionOk="0">
                      <a:moveTo>
                        <a:pt x="0" y="2"/>
                      </a:moveTo>
                      <a:cubicBezTo>
                        <a:pt x="0" y="2"/>
                        <a:pt x="1" y="2"/>
                        <a:pt x="2" y="3"/>
                      </a:cubicBezTo>
                      <a:cubicBezTo>
                        <a:pt x="13" y="5"/>
                        <a:pt x="18" y="1"/>
                        <a:pt x="24" y="3"/>
                      </a:cubicBezTo>
                      <a:cubicBezTo>
                        <a:pt x="24" y="3"/>
                        <a:pt x="26" y="4"/>
                        <a:pt x="28" y="4"/>
                      </a:cubicBezTo>
                      <a:cubicBezTo>
                        <a:pt x="30" y="4"/>
                        <a:pt x="31" y="3"/>
                        <a:pt x="31" y="3"/>
                      </a:cubicBezTo>
                      <a:cubicBezTo>
                        <a:pt x="37" y="0"/>
                        <a:pt x="42" y="5"/>
                        <a:pt x="52" y="3"/>
                      </a:cubicBezTo>
                      <a:cubicBezTo>
                        <a:pt x="54" y="2"/>
                        <a:pt x="55" y="2"/>
                        <a:pt x="55" y="2"/>
                      </a:cubicBezTo>
                      <a:cubicBezTo>
                        <a:pt x="55" y="3"/>
                        <a:pt x="42" y="11"/>
                        <a:pt x="28" y="11"/>
                      </a:cubicBezTo>
                      <a:cubicBezTo>
                        <a:pt x="13" y="11"/>
                        <a:pt x="0" y="3"/>
                        <a:pt x="0" y="2"/>
                      </a:cubicBezTo>
                      <a:close/>
                    </a:path>
                  </a:pathLst>
                </a:custGeom>
                <a:solidFill>
                  <a:srgbClr val="F1633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5" name="Google Shape;5065;p387"/>
                <p:cNvSpPr/>
                <p:nvPr/>
              </p:nvSpPr>
              <p:spPr>
                <a:xfrm>
                  <a:off x="4538663" y="3228975"/>
                  <a:ext cx="147638" cy="53975"/>
                </a:xfrm>
                <a:custGeom>
                  <a:avLst/>
                  <a:gdLst/>
                  <a:ahLst/>
                  <a:cxnLst/>
                  <a:rect l="l" t="t" r="r" b="b"/>
                  <a:pathLst>
                    <a:path w="47" h="17" extrusionOk="0">
                      <a:moveTo>
                        <a:pt x="46" y="13"/>
                      </a:moveTo>
                      <a:cubicBezTo>
                        <a:pt x="46" y="15"/>
                        <a:pt x="42" y="15"/>
                        <a:pt x="38" y="15"/>
                      </a:cubicBezTo>
                      <a:cubicBezTo>
                        <a:pt x="35" y="15"/>
                        <a:pt x="33" y="14"/>
                        <a:pt x="30" y="12"/>
                      </a:cubicBezTo>
                      <a:cubicBezTo>
                        <a:pt x="27" y="11"/>
                        <a:pt x="20" y="9"/>
                        <a:pt x="14" y="9"/>
                      </a:cubicBezTo>
                      <a:cubicBezTo>
                        <a:pt x="6" y="10"/>
                        <a:pt x="1" y="17"/>
                        <a:pt x="1" y="16"/>
                      </a:cubicBezTo>
                      <a:cubicBezTo>
                        <a:pt x="0" y="16"/>
                        <a:pt x="4" y="10"/>
                        <a:pt x="11" y="7"/>
                      </a:cubicBezTo>
                      <a:cubicBezTo>
                        <a:pt x="25" y="0"/>
                        <a:pt x="47" y="10"/>
                        <a:pt x="46" y="13"/>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6" name="Google Shape;5066;p387"/>
                <p:cNvSpPr/>
                <p:nvPr/>
              </p:nvSpPr>
              <p:spPr>
                <a:xfrm>
                  <a:off x="4598988" y="3302000"/>
                  <a:ext cx="84138" cy="38100"/>
                </a:xfrm>
                <a:custGeom>
                  <a:avLst/>
                  <a:gdLst/>
                  <a:ahLst/>
                  <a:cxnLst/>
                  <a:rect l="l" t="t" r="r" b="b"/>
                  <a:pathLst>
                    <a:path w="27" h="12" extrusionOk="0">
                      <a:moveTo>
                        <a:pt x="0" y="8"/>
                      </a:moveTo>
                      <a:cubicBezTo>
                        <a:pt x="0" y="6"/>
                        <a:pt x="5" y="2"/>
                        <a:pt x="10" y="1"/>
                      </a:cubicBezTo>
                      <a:cubicBezTo>
                        <a:pt x="19" y="0"/>
                        <a:pt x="26" y="8"/>
                        <a:pt x="27" y="10"/>
                      </a:cubicBezTo>
                      <a:cubicBezTo>
                        <a:pt x="24" y="11"/>
                        <a:pt x="18" y="12"/>
                        <a:pt x="12" y="12"/>
                      </a:cubicBezTo>
                      <a:cubicBezTo>
                        <a:pt x="10" y="12"/>
                        <a:pt x="1" y="11"/>
                        <a:pt x="0" y="8"/>
                      </a:cubicBezTo>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7" name="Google Shape;5067;p387"/>
                <p:cNvSpPr/>
                <p:nvPr/>
              </p:nvSpPr>
              <p:spPr>
                <a:xfrm>
                  <a:off x="4576763" y="3295650"/>
                  <a:ext cx="106363" cy="38100"/>
                </a:xfrm>
                <a:custGeom>
                  <a:avLst/>
                  <a:gdLst/>
                  <a:ahLst/>
                  <a:cxnLst/>
                  <a:rect l="l" t="t" r="r" b="b"/>
                  <a:pathLst>
                    <a:path w="34" h="12" extrusionOk="0">
                      <a:moveTo>
                        <a:pt x="0" y="10"/>
                      </a:moveTo>
                      <a:cubicBezTo>
                        <a:pt x="2" y="10"/>
                        <a:pt x="5" y="10"/>
                        <a:pt x="7" y="10"/>
                      </a:cubicBezTo>
                      <a:cubicBezTo>
                        <a:pt x="8" y="9"/>
                        <a:pt x="11" y="5"/>
                        <a:pt x="16" y="4"/>
                      </a:cubicBezTo>
                      <a:cubicBezTo>
                        <a:pt x="23" y="3"/>
                        <a:pt x="30" y="6"/>
                        <a:pt x="34" y="12"/>
                      </a:cubicBezTo>
                      <a:cubicBezTo>
                        <a:pt x="31" y="5"/>
                        <a:pt x="24" y="0"/>
                        <a:pt x="17" y="0"/>
                      </a:cubicBezTo>
                      <a:cubicBezTo>
                        <a:pt x="6" y="0"/>
                        <a:pt x="0" y="9"/>
                        <a:pt x="0" y="10"/>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8" name="Google Shape;5068;p387"/>
                <p:cNvSpPr/>
                <p:nvPr/>
              </p:nvSpPr>
              <p:spPr>
                <a:xfrm>
                  <a:off x="4618038" y="3298825"/>
                  <a:ext cx="44400" cy="47700"/>
                </a:xfrm>
                <a:prstGeom prst="ellipse">
                  <a:avLst/>
                </a:pr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69" name="Google Shape;5069;p387"/>
                <p:cNvSpPr/>
                <p:nvPr/>
              </p:nvSpPr>
              <p:spPr>
                <a:xfrm>
                  <a:off x="4602163" y="3333750"/>
                  <a:ext cx="80963" cy="22225"/>
                </a:xfrm>
                <a:custGeom>
                  <a:avLst/>
                  <a:gdLst/>
                  <a:ahLst/>
                  <a:cxnLst/>
                  <a:rect l="l" t="t" r="r" b="b"/>
                  <a:pathLst>
                    <a:path w="26" h="7" extrusionOk="0">
                      <a:moveTo>
                        <a:pt x="0" y="0"/>
                      </a:moveTo>
                      <a:cubicBezTo>
                        <a:pt x="3" y="1"/>
                        <a:pt x="7" y="2"/>
                        <a:pt x="13" y="2"/>
                      </a:cubicBezTo>
                      <a:cubicBezTo>
                        <a:pt x="19" y="2"/>
                        <a:pt x="23" y="1"/>
                        <a:pt x="26" y="0"/>
                      </a:cubicBezTo>
                      <a:cubicBezTo>
                        <a:pt x="22" y="5"/>
                        <a:pt x="17" y="7"/>
                        <a:pt x="11" y="6"/>
                      </a:cubicBezTo>
                      <a:cubicBezTo>
                        <a:pt x="4" y="5"/>
                        <a:pt x="1" y="0"/>
                        <a:pt x="0" y="0"/>
                      </a:cubicBezTo>
                    </a:path>
                  </a:pathLst>
                </a:custGeom>
                <a:solidFill>
                  <a:srgbClr val="F69A8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0" name="Google Shape;5070;p387"/>
                <p:cNvSpPr/>
                <p:nvPr/>
              </p:nvSpPr>
              <p:spPr>
                <a:xfrm>
                  <a:off x="4794250" y="3228975"/>
                  <a:ext cx="149225" cy="53975"/>
                </a:xfrm>
                <a:custGeom>
                  <a:avLst/>
                  <a:gdLst/>
                  <a:ahLst/>
                  <a:cxnLst/>
                  <a:rect l="l" t="t" r="r" b="b"/>
                  <a:pathLst>
                    <a:path w="47" h="17" extrusionOk="0">
                      <a:moveTo>
                        <a:pt x="1" y="13"/>
                      </a:moveTo>
                      <a:cubicBezTo>
                        <a:pt x="1" y="15"/>
                        <a:pt x="5" y="15"/>
                        <a:pt x="9" y="15"/>
                      </a:cubicBezTo>
                      <a:cubicBezTo>
                        <a:pt x="12" y="15"/>
                        <a:pt x="14" y="14"/>
                        <a:pt x="17" y="12"/>
                      </a:cubicBezTo>
                      <a:cubicBezTo>
                        <a:pt x="20" y="11"/>
                        <a:pt x="27" y="9"/>
                        <a:pt x="33" y="9"/>
                      </a:cubicBezTo>
                      <a:cubicBezTo>
                        <a:pt x="41" y="10"/>
                        <a:pt x="46" y="17"/>
                        <a:pt x="46" y="16"/>
                      </a:cubicBezTo>
                      <a:cubicBezTo>
                        <a:pt x="47" y="16"/>
                        <a:pt x="43" y="10"/>
                        <a:pt x="36" y="7"/>
                      </a:cubicBezTo>
                      <a:cubicBezTo>
                        <a:pt x="22" y="0"/>
                        <a:pt x="0" y="10"/>
                        <a:pt x="1" y="13"/>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1" name="Google Shape;5071;p387"/>
                <p:cNvSpPr/>
                <p:nvPr/>
              </p:nvSpPr>
              <p:spPr>
                <a:xfrm>
                  <a:off x="4794250" y="3302000"/>
                  <a:ext cx="85725" cy="38100"/>
                </a:xfrm>
                <a:custGeom>
                  <a:avLst/>
                  <a:gdLst/>
                  <a:ahLst/>
                  <a:cxnLst/>
                  <a:rect l="l" t="t" r="r" b="b"/>
                  <a:pathLst>
                    <a:path w="27" h="12" extrusionOk="0">
                      <a:moveTo>
                        <a:pt x="27" y="8"/>
                      </a:moveTo>
                      <a:cubicBezTo>
                        <a:pt x="27" y="6"/>
                        <a:pt x="22" y="2"/>
                        <a:pt x="17" y="1"/>
                      </a:cubicBezTo>
                      <a:cubicBezTo>
                        <a:pt x="8" y="0"/>
                        <a:pt x="1" y="8"/>
                        <a:pt x="0" y="10"/>
                      </a:cubicBezTo>
                      <a:cubicBezTo>
                        <a:pt x="3" y="11"/>
                        <a:pt x="9" y="12"/>
                        <a:pt x="15" y="12"/>
                      </a:cubicBezTo>
                      <a:cubicBezTo>
                        <a:pt x="17" y="12"/>
                        <a:pt x="26" y="11"/>
                        <a:pt x="27" y="8"/>
                      </a:cubicBezTo>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2" name="Google Shape;5072;p387"/>
                <p:cNvSpPr/>
                <p:nvPr/>
              </p:nvSpPr>
              <p:spPr>
                <a:xfrm>
                  <a:off x="4794250" y="3295650"/>
                  <a:ext cx="107950" cy="38100"/>
                </a:xfrm>
                <a:custGeom>
                  <a:avLst/>
                  <a:gdLst/>
                  <a:ahLst/>
                  <a:cxnLst/>
                  <a:rect l="l" t="t" r="r" b="b"/>
                  <a:pathLst>
                    <a:path w="34" h="12" extrusionOk="0">
                      <a:moveTo>
                        <a:pt x="34" y="10"/>
                      </a:moveTo>
                      <a:cubicBezTo>
                        <a:pt x="32" y="10"/>
                        <a:pt x="29" y="10"/>
                        <a:pt x="27" y="10"/>
                      </a:cubicBezTo>
                      <a:cubicBezTo>
                        <a:pt x="26" y="9"/>
                        <a:pt x="23" y="5"/>
                        <a:pt x="18" y="4"/>
                      </a:cubicBezTo>
                      <a:cubicBezTo>
                        <a:pt x="11" y="3"/>
                        <a:pt x="4" y="6"/>
                        <a:pt x="0" y="12"/>
                      </a:cubicBezTo>
                      <a:cubicBezTo>
                        <a:pt x="3" y="5"/>
                        <a:pt x="10" y="0"/>
                        <a:pt x="17" y="0"/>
                      </a:cubicBezTo>
                      <a:cubicBezTo>
                        <a:pt x="28" y="0"/>
                        <a:pt x="34" y="9"/>
                        <a:pt x="34" y="10"/>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3" name="Google Shape;5073;p387"/>
                <p:cNvSpPr/>
                <p:nvPr/>
              </p:nvSpPr>
              <p:spPr>
                <a:xfrm>
                  <a:off x="4816475" y="3298825"/>
                  <a:ext cx="47700" cy="47700"/>
                </a:xfrm>
                <a:prstGeom prst="ellipse">
                  <a:avLst/>
                </a:pr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4" name="Google Shape;5074;p387"/>
                <p:cNvSpPr/>
                <p:nvPr/>
              </p:nvSpPr>
              <p:spPr>
                <a:xfrm>
                  <a:off x="4794250" y="3330575"/>
                  <a:ext cx="82550" cy="25400"/>
                </a:xfrm>
                <a:custGeom>
                  <a:avLst/>
                  <a:gdLst/>
                  <a:ahLst/>
                  <a:cxnLst/>
                  <a:rect l="l" t="t" r="r" b="b"/>
                  <a:pathLst>
                    <a:path w="26" h="8" extrusionOk="0">
                      <a:moveTo>
                        <a:pt x="26" y="0"/>
                      </a:moveTo>
                      <a:cubicBezTo>
                        <a:pt x="23" y="2"/>
                        <a:pt x="19" y="3"/>
                        <a:pt x="13" y="3"/>
                      </a:cubicBezTo>
                      <a:cubicBezTo>
                        <a:pt x="7" y="3"/>
                        <a:pt x="3" y="2"/>
                        <a:pt x="0" y="1"/>
                      </a:cubicBezTo>
                      <a:cubicBezTo>
                        <a:pt x="4" y="5"/>
                        <a:pt x="10" y="8"/>
                        <a:pt x="15" y="7"/>
                      </a:cubicBezTo>
                      <a:cubicBezTo>
                        <a:pt x="22" y="6"/>
                        <a:pt x="25" y="1"/>
                        <a:pt x="26" y="0"/>
                      </a:cubicBezTo>
                    </a:path>
                  </a:pathLst>
                </a:custGeom>
                <a:solidFill>
                  <a:srgbClr val="F69A8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5" name="Google Shape;5075;p387"/>
                <p:cNvSpPr/>
                <p:nvPr/>
              </p:nvSpPr>
              <p:spPr>
                <a:xfrm>
                  <a:off x="4494213" y="2955925"/>
                  <a:ext cx="249238" cy="403225"/>
                </a:xfrm>
                <a:custGeom>
                  <a:avLst/>
                  <a:gdLst/>
                  <a:ahLst/>
                  <a:cxnLst/>
                  <a:rect l="l" t="t" r="r" b="b"/>
                  <a:pathLst>
                    <a:path w="79" h="127" extrusionOk="0">
                      <a:moveTo>
                        <a:pt x="79" y="1"/>
                      </a:moveTo>
                      <a:cubicBezTo>
                        <a:pt x="73" y="0"/>
                        <a:pt x="47" y="0"/>
                        <a:pt x="25" y="20"/>
                      </a:cubicBezTo>
                      <a:cubicBezTo>
                        <a:pt x="20" y="25"/>
                        <a:pt x="4" y="40"/>
                        <a:pt x="1" y="63"/>
                      </a:cubicBezTo>
                      <a:cubicBezTo>
                        <a:pt x="0" y="74"/>
                        <a:pt x="1" y="87"/>
                        <a:pt x="1" y="93"/>
                      </a:cubicBezTo>
                      <a:cubicBezTo>
                        <a:pt x="2" y="97"/>
                        <a:pt x="2" y="102"/>
                        <a:pt x="4" y="113"/>
                      </a:cubicBezTo>
                      <a:cubicBezTo>
                        <a:pt x="5" y="115"/>
                        <a:pt x="5" y="118"/>
                        <a:pt x="6" y="121"/>
                      </a:cubicBezTo>
                      <a:cubicBezTo>
                        <a:pt x="7" y="124"/>
                        <a:pt x="8" y="126"/>
                        <a:pt x="9" y="127"/>
                      </a:cubicBezTo>
                      <a:cubicBezTo>
                        <a:pt x="9" y="122"/>
                        <a:pt x="9" y="114"/>
                        <a:pt x="10" y="105"/>
                      </a:cubicBezTo>
                      <a:cubicBezTo>
                        <a:pt x="10" y="105"/>
                        <a:pt x="10" y="105"/>
                        <a:pt x="10" y="105"/>
                      </a:cubicBezTo>
                      <a:cubicBezTo>
                        <a:pt x="10" y="105"/>
                        <a:pt x="10" y="103"/>
                        <a:pt x="11" y="102"/>
                      </a:cubicBezTo>
                      <a:cubicBezTo>
                        <a:pt x="12" y="88"/>
                        <a:pt x="17" y="76"/>
                        <a:pt x="17" y="76"/>
                      </a:cubicBezTo>
                      <a:cubicBezTo>
                        <a:pt x="18" y="73"/>
                        <a:pt x="20" y="68"/>
                        <a:pt x="24" y="62"/>
                      </a:cubicBezTo>
                      <a:cubicBezTo>
                        <a:pt x="33" y="50"/>
                        <a:pt x="45" y="44"/>
                        <a:pt x="50" y="42"/>
                      </a:cubicBezTo>
                      <a:cubicBezTo>
                        <a:pt x="56" y="39"/>
                        <a:pt x="64" y="36"/>
                        <a:pt x="75" y="36"/>
                      </a:cubicBezTo>
                      <a:cubicBezTo>
                        <a:pt x="76" y="30"/>
                        <a:pt x="77" y="24"/>
                        <a:pt x="78" y="18"/>
                      </a:cubicBezTo>
                      <a:cubicBezTo>
                        <a:pt x="78" y="13"/>
                        <a:pt x="79" y="7"/>
                        <a:pt x="79" y="1"/>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6" name="Google Shape;5076;p387"/>
                <p:cNvSpPr/>
                <p:nvPr/>
              </p:nvSpPr>
              <p:spPr>
                <a:xfrm>
                  <a:off x="4733925" y="2955925"/>
                  <a:ext cx="254000" cy="403225"/>
                </a:xfrm>
                <a:custGeom>
                  <a:avLst/>
                  <a:gdLst/>
                  <a:ahLst/>
                  <a:cxnLst/>
                  <a:rect l="l" t="t" r="r" b="b"/>
                  <a:pathLst>
                    <a:path w="80" h="127" extrusionOk="0">
                      <a:moveTo>
                        <a:pt x="0" y="1"/>
                      </a:moveTo>
                      <a:cubicBezTo>
                        <a:pt x="6" y="0"/>
                        <a:pt x="33" y="0"/>
                        <a:pt x="55" y="20"/>
                      </a:cubicBezTo>
                      <a:cubicBezTo>
                        <a:pt x="60" y="25"/>
                        <a:pt x="76" y="40"/>
                        <a:pt x="79" y="63"/>
                      </a:cubicBezTo>
                      <a:cubicBezTo>
                        <a:pt x="80" y="74"/>
                        <a:pt x="79" y="87"/>
                        <a:pt x="79" y="93"/>
                      </a:cubicBezTo>
                      <a:cubicBezTo>
                        <a:pt x="78" y="97"/>
                        <a:pt x="77" y="102"/>
                        <a:pt x="76" y="113"/>
                      </a:cubicBezTo>
                      <a:cubicBezTo>
                        <a:pt x="75" y="115"/>
                        <a:pt x="75" y="118"/>
                        <a:pt x="74" y="121"/>
                      </a:cubicBezTo>
                      <a:cubicBezTo>
                        <a:pt x="73" y="124"/>
                        <a:pt x="72" y="126"/>
                        <a:pt x="71" y="127"/>
                      </a:cubicBezTo>
                      <a:cubicBezTo>
                        <a:pt x="71" y="122"/>
                        <a:pt x="71" y="114"/>
                        <a:pt x="70" y="105"/>
                      </a:cubicBezTo>
                      <a:cubicBezTo>
                        <a:pt x="70" y="105"/>
                        <a:pt x="70" y="103"/>
                        <a:pt x="69" y="102"/>
                      </a:cubicBezTo>
                      <a:cubicBezTo>
                        <a:pt x="69" y="95"/>
                        <a:pt x="65" y="75"/>
                        <a:pt x="56" y="62"/>
                      </a:cubicBezTo>
                      <a:cubicBezTo>
                        <a:pt x="38" y="38"/>
                        <a:pt x="9" y="36"/>
                        <a:pt x="5" y="36"/>
                      </a:cubicBezTo>
                      <a:cubicBezTo>
                        <a:pt x="3" y="24"/>
                        <a:pt x="2" y="12"/>
                        <a:pt x="0" y="1"/>
                      </a:cubicBezTo>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7" name="Google Shape;5077;p387"/>
                <p:cNvSpPr/>
                <p:nvPr/>
              </p:nvSpPr>
              <p:spPr>
                <a:xfrm>
                  <a:off x="4148138" y="2911475"/>
                  <a:ext cx="1204913" cy="1235075"/>
                </a:xfrm>
                <a:custGeom>
                  <a:avLst/>
                  <a:gdLst/>
                  <a:ahLst/>
                  <a:cxnLst/>
                  <a:rect l="l" t="t" r="r" b="b"/>
                  <a:pathLst>
                    <a:path w="380" h="389" extrusionOk="0">
                      <a:moveTo>
                        <a:pt x="377" y="367"/>
                      </a:moveTo>
                      <a:cubicBezTo>
                        <a:pt x="377" y="367"/>
                        <a:pt x="374" y="354"/>
                        <a:pt x="371" y="343"/>
                      </a:cubicBezTo>
                      <a:cubicBezTo>
                        <a:pt x="363" y="316"/>
                        <a:pt x="323" y="308"/>
                        <a:pt x="302" y="277"/>
                      </a:cubicBezTo>
                      <a:cubicBezTo>
                        <a:pt x="292" y="263"/>
                        <a:pt x="288" y="245"/>
                        <a:pt x="286" y="206"/>
                      </a:cubicBezTo>
                      <a:cubicBezTo>
                        <a:pt x="284" y="147"/>
                        <a:pt x="287" y="134"/>
                        <a:pt x="281" y="102"/>
                      </a:cubicBezTo>
                      <a:cubicBezTo>
                        <a:pt x="276" y="74"/>
                        <a:pt x="269" y="61"/>
                        <a:pt x="268" y="58"/>
                      </a:cubicBezTo>
                      <a:cubicBezTo>
                        <a:pt x="262" y="48"/>
                        <a:pt x="247" y="22"/>
                        <a:pt x="215" y="10"/>
                      </a:cubicBezTo>
                      <a:cubicBezTo>
                        <a:pt x="209" y="8"/>
                        <a:pt x="184" y="0"/>
                        <a:pt x="155" y="11"/>
                      </a:cubicBezTo>
                      <a:cubicBezTo>
                        <a:pt x="120" y="23"/>
                        <a:pt x="106" y="54"/>
                        <a:pt x="102" y="61"/>
                      </a:cubicBezTo>
                      <a:cubicBezTo>
                        <a:pt x="82" y="104"/>
                        <a:pt x="97" y="154"/>
                        <a:pt x="98" y="160"/>
                      </a:cubicBezTo>
                      <a:cubicBezTo>
                        <a:pt x="102" y="173"/>
                        <a:pt x="110" y="190"/>
                        <a:pt x="106" y="211"/>
                      </a:cubicBezTo>
                      <a:cubicBezTo>
                        <a:pt x="103" y="227"/>
                        <a:pt x="100" y="236"/>
                        <a:pt x="100" y="236"/>
                      </a:cubicBezTo>
                      <a:cubicBezTo>
                        <a:pt x="96" y="246"/>
                        <a:pt x="93" y="250"/>
                        <a:pt x="93" y="257"/>
                      </a:cubicBezTo>
                      <a:cubicBezTo>
                        <a:pt x="92" y="260"/>
                        <a:pt x="93" y="263"/>
                        <a:pt x="93" y="264"/>
                      </a:cubicBezTo>
                      <a:cubicBezTo>
                        <a:pt x="95" y="272"/>
                        <a:pt x="96" y="275"/>
                        <a:pt x="97" y="277"/>
                      </a:cubicBezTo>
                      <a:cubicBezTo>
                        <a:pt x="99" y="291"/>
                        <a:pt x="25" y="306"/>
                        <a:pt x="12" y="341"/>
                      </a:cubicBezTo>
                      <a:cubicBezTo>
                        <a:pt x="11" y="345"/>
                        <a:pt x="7" y="356"/>
                        <a:pt x="4" y="370"/>
                      </a:cubicBezTo>
                      <a:cubicBezTo>
                        <a:pt x="2" y="378"/>
                        <a:pt x="1" y="385"/>
                        <a:pt x="0" y="389"/>
                      </a:cubicBezTo>
                      <a:cubicBezTo>
                        <a:pt x="127" y="389"/>
                        <a:pt x="254" y="389"/>
                        <a:pt x="380" y="389"/>
                      </a:cubicBezTo>
                      <a:cubicBezTo>
                        <a:pt x="380" y="384"/>
                        <a:pt x="379" y="376"/>
                        <a:pt x="377" y="367"/>
                      </a:cubicBezTo>
                      <a:moveTo>
                        <a:pt x="229" y="208"/>
                      </a:moveTo>
                      <a:cubicBezTo>
                        <a:pt x="222" y="218"/>
                        <a:pt x="208" y="237"/>
                        <a:pt x="188" y="237"/>
                      </a:cubicBezTo>
                      <a:cubicBezTo>
                        <a:pt x="171" y="238"/>
                        <a:pt x="158" y="224"/>
                        <a:pt x="150" y="215"/>
                      </a:cubicBezTo>
                      <a:cubicBezTo>
                        <a:pt x="120" y="183"/>
                        <a:pt x="126" y="139"/>
                        <a:pt x="127" y="134"/>
                      </a:cubicBezTo>
                      <a:cubicBezTo>
                        <a:pt x="128" y="127"/>
                        <a:pt x="131" y="113"/>
                        <a:pt x="141" y="99"/>
                      </a:cubicBezTo>
                      <a:cubicBezTo>
                        <a:pt x="146" y="93"/>
                        <a:pt x="161" y="71"/>
                        <a:pt x="186" y="71"/>
                      </a:cubicBezTo>
                      <a:cubicBezTo>
                        <a:pt x="207" y="71"/>
                        <a:pt x="222" y="87"/>
                        <a:pt x="228" y="94"/>
                      </a:cubicBezTo>
                      <a:cubicBezTo>
                        <a:pt x="241" y="109"/>
                        <a:pt x="244" y="126"/>
                        <a:pt x="246" y="135"/>
                      </a:cubicBezTo>
                      <a:cubicBezTo>
                        <a:pt x="247" y="141"/>
                        <a:pt x="252" y="176"/>
                        <a:pt x="229" y="208"/>
                      </a:cubicBezTo>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8" name="Google Shape;5078;p387"/>
                <p:cNvSpPr/>
                <p:nvPr/>
              </p:nvSpPr>
              <p:spPr>
                <a:xfrm>
                  <a:off x="4487863" y="3721100"/>
                  <a:ext cx="290513" cy="69850"/>
                </a:xfrm>
                <a:custGeom>
                  <a:avLst/>
                  <a:gdLst/>
                  <a:ahLst/>
                  <a:cxnLst/>
                  <a:rect l="l" t="t" r="r" b="b"/>
                  <a:pathLst>
                    <a:path w="92" h="22" extrusionOk="0">
                      <a:moveTo>
                        <a:pt x="90" y="0"/>
                      </a:moveTo>
                      <a:cubicBezTo>
                        <a:pt x="86" y="0"/>
                        <a:pt x="72" y="5"/>
                        <a:pt x="52" y="9"/>
                      </a:cubicBezTo>
                      <a:cubicBezTo>
                        <a:pt x="15" y="17"/>
                        <a:pt x="0" y="15"/>
                        <a:pt x="0" y="17"/>
                      </a:cubicBezTo>
                      <a:cubicBezTo>
                        <a:pt x="0" y="19"/>
                        <a:pt x="11" y="22"/>
                        <a:pt x="27" y="22"/>
                      </a:cubicBezTo>
                      <a:cubicBezTo>
                        <a:pt x="41" y="22"/>
                        <a:pt x="59" y="20"/>
                        <a:pt x="75" y="12"/>
                      </a:cubicBezTo>
                      <a:cubicBezTo>
                        <a:pt x="83" y="8"/>
                        <a:pt x="92" y="2"/>
                        <a:pt x="92" y="1"/>
                      </a:cubicBezTo>
                      <a:cubicBezTo>
                        <a:pt x="92" y="0"/>
                        <a:pt x="91" y="0"/>
                        <a:pt x="90"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9" name="Google Shape;5079;p387"/>
                <p:cNvSpPr/>
                <p:nvPr/>
              </p:nvSpPr>
              <p:spPr>
                <a:xfrm>
                  <a:off x="4497388" y="3546475"/>
                  <a:ext cx="168275" cy="149225"/>
                </a:xfrm>
                <a:custGeom>
                  <a:avLst/>
                  <a:gdLst/>
                  <a:ahLst/>
                  <a:cxnLst/>
                  <a:rect l="l" t="t" r="r" b="b"/>
                  <a:pathLst>
                    <a:path w="53" h="47" extrusionOk="0">
                      <a:moveTo>
                        <a:pt x="2" y="0"/>
                      </a:moveTo>
                      <a:cubicBezTo>
                        <a:pt x="2" y="0"/>
                        <a:pt x="2" y="0"/>
                        <a:pt x="2" y="0"/>
                      </a:cubicBezTo>
                      <a:cubicBezTo>
                        <a:pt x="0" y="1"/>
                        <a:pt x="2" y="17"/>
                        <a:pt x="13" y="30"/>
                      </a:cubicBezTo>
                      <a:cubicBezTo>
                        <a:pt x="25" y="43"/>
                        <a:pt x="42" y="47"/>
                        <a:pt x="49" y="47"/>
                      </a:cubicBezTo>
                      <a:cubicBezTo>
                        <a:pt x="51" y="47"/>
                        <a:pt x="52" y="47"/>
                        <a:pt x="52" y="46"/>
                      </a:cubicBezTo>
                      <a:cubicBezTo>
                        <a:pt x="53" y="45"/>
                        <a:pt x="43" y="43"/>
                        <a:pt x="32" y="34"/>
                      </a:cubicBezTo>
                      <a:cubicBezTo>
                        <a:pt x="11" y="19"/>
                        <a:pt x="5" y="0"/>
                        <a:pt x="2"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0" name="Google Shape;5080;p387"/>
                <p:cNvSpPr/>
                <p:nvPr/>
              </p:nvSpPr>
              <p:spPr>
                <a:xfrm>
                  <a:off x="4465638" y="3206750"/>
                  <a:ext cx="142875" cy="403225"/>
                </a:xfrm>
                <a:custGeom>
                  <a:avLst/>
                  <a:gdLst/>
                  <a:ahLst/>
                  <a:cxnLst/>
                  <a:rect l="l" t="t" r="r" b="b"/>
                  <a:pathLst>
                    <a:path w="45" h="127" extrusionOk="0">
                      <a:moveTo>
                        <a:pt x="2" y="0"/>
                      </a:moveTo>
                      <a:cubicBezTo>
                        <a:pt x="2" y="0"/>
                        <a:pt x="2" y="0"/>
                        <a:pt x="2" y="0"/>
                      </a:cubicBezTo>
                      <a:cubicBezTo>
                        <a:pt x="1" y="0"/>
                        <a:pt x="0" y="19"/>
                        <a:pt x="2" y="35"/>
                      </a:cubicBezTo>
                      <a:cubicBezTo>
                        <a:pt x="7" y="89"/>
                        <a:pt x="41" y="127"/>
                        <a:pt x="43" y="127"/>
                      </a:cubicBezTo>
                      <a:cubicBezTo>
                        <a:pt x="43" y="127"/>
                        <a:pt x="43" y="127"/>
                        <a:pt x="43" y="127"/>
                      </a:cubicBezTo>
                      <a:cubicBezTo>
                        <a:pt x="45" y="126"/>
                        <a:pt x="17" y="93"/>
                        <a:pt x="7" y="38"/>
                      </a:cubicBezTo>
                      <a:cubicBezTo>
                        <a:pt x="4" y="19"/>
                        <a:pt x="3" y="0"/>
                        <a:pt x="2"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1" name="Google Shape;5081;p387"/>
                <p:cNvSpPr/>
                <p:nvPr/>
              </p:nvSpPr>
              <p:spPr>
                <a:xfrm>
                  <a:off x="4484688" y="3041650"/>
                  <a:ext cx="66675" cy="269875"/>
                </a:xfrm>
                <a:custGeom>
                  <a:avLst/>
                  <a:gdLst/>
                  <a:ahLst/>
                  <a:cxnLst/>
                  <a:rect l="l" t="t" r="r" b="b"/>
                  <a:pathLst>
                    <a:path w="21" h="85" extrusionOk="0">
                      <a:moveTo>
                        <a:pt x="21" y="0"/>
                      </a:moveTo>
                      <a:cubicBezTo>
                        <a:pt x="20" y="0"/>
                        <a:pt x="15" y="11"/>
                        <a:pt x="11" y="23"/>
                      </a:cubicBezTo>
                      <a:cubicBezTo>
                        <a:pt x="0" y="56"/>
                        <a:pt x="3" y="85"/>
                        <a:pt x="4" y="85"/>
                      </a:cubicBezTo>
                      <a:cubicBezTo>
                        <a:pt x="4" y="85"/>
                        <a:pt x="4" y="85"/>
                        <a:pt x="4" y="85"/>
                      </a:cubicBezTo>
                      <a:cubicBezTo>
                        <a:pt x="5" y="85"/>
                        <a:pt x="4" y="65"/>
                        <a:pt x="11" y="35"/>
                      </a:cubicBezTo>
                      <a:cubicBezTo>
                        <a:pt x="15" y="15"/>
                        <a:pt x="21" y="1"/>
                        <a:pt x="21" y="0"/>
                      </a:cubicBezTo>
                      <a:cubicBezTo>
                        <a:pt x="21" y="0"/>
                        <a:pt x="21" y="0"/>
                        <a:pt x="21"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2" name="Google Shape;5082;p387"/>
                <p:cNvSpPr/>
                <p:nvPr/>
              </p:nvSpPr>
              <p:spPr>
                <a:xfrm>
                  <a:off x="4500563" y="3206750"/>
                  <a:ext cx="41275" cy="234950"/>
                </a:xfrm>
                <a:custGeom>
                  <a:avLst/>
                  <a:gdLst/>
                  <a:ahLst/>
                  <a:cxnLst/>
                  <a:rect l="l" t="t" r="r" b="b"/>
                  <a:pathLst>
                    <a:path w="13" h="74" extrusionOk="0">
                      <a:moveTo>
                        <a:pt x="12" y="0"/>
                      </a:moveTo>
                      <a:cubicBezTo>
                        <a:pt x="11" y="0"/>
                        <a:pt x="8" y="9"/>
                        <a:pt x="7" y="15"/>
                      </a:cubicBezTo>
                      <a:cubicBezTo>
                        <a:pt x="0" y="45"/>
                        <a:pt x="10" y="74"/>
                        <a:pt x="12" y="74"/>
                      </a:cubicBezTo>
                      <a:cubicBezTo>
                        <a:pt x="12" y="74"/>
                        <a:pt x="12" y="74"/>
                        <a:pt x="12" y="74"/>
                      </a:cubicBezTo>
                      <a:cubicBezTo>
                        <a:pt x="13" y="74"/>
                        <a:pt x="8" y="54"/>
                        <a:pt x="11" y="21"/>
                      </a:cubicBezTo>
                      <a:cubicBezTo>
                        <a:pt x="12" y="11"/>
                        <a:pt x="13" y="0"/>
                        <a:pt x="12" y="0"/>
                      </a:cubicBezTo>
                      <a:cubicBezTo>
                        <a:pt x="12" y="0"/>
                        <a:pt x="12" y="0"/>
                        <a:pt x="12"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3" name="Google Shape;5083;p387"/>
                <p:cNvSpPr/>
                <p:nvPr/>
              </p:nvSpPr>
              <p:spPr>
                <a:xfrm>
                  <a:off x="4956175" y="3086100"/>
                  <a:ext cx="25400" cy="244475"/>
                </a:xfrm>
                <a:custGeom>
                  <a:avLst/>
                  <a:gdLst/>
                  <a:ahLst/>
                  <a:cxnLst/>
                  <a:rect l="l" t="t" r="r" b="b"/>
                  <a:pathLst>
                    <a:path w="8" h="77" extrusionOk="0">
                      <a:moveTo>
                        <a:pt x="1" y="0"/>
                      </a:moveTo>
                      <a:cubicBezTo>
                        <a:pt x="1" y="0"/>
                        <a:pt x="1" y="0"/>
                        <a:pt x="1" y="0"/>
                      </a:cubicBezTo>
                      <a:cubicBezTo>
                        <a:pt x="0" y="0"/>
                        <a:pt x="2" y="17"/>
                        <a:pt x="3" y="45"/>
                      </a:cubicBezTo>
                      <a:cubicBezTo>
                        <a:pt x="3" y="52"/>
                        <a:pt x="3" y="59"/>
                        <a:pt x="3" y="64"/>
                      </a:cubicBezTo>
                      <a:cubicBezTo>
                        <a:pt x="3" y="68"/>
                        <a:pt x="4" y="73"/>
                        <a:pt x="4" y="77"/>
                      </a:cubicBezTo>
                      <a:cubicBezTo>
                        <a:pt x="6" y="67"/>
                        <a:pt x="8" y="47"/>
                        <a:pt x="6" y="24"/>
                      </a:cubicBezTo>
                      <a:cubicBezTo>
                        <a:pt x="4" y="12"/>
                        <a:pt x="2" y="0"/>
                        <a:pt x="1"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4" name="Google Shape;5084;p387"/>
                <p:cNvSpPr/>
                <p:nvPr/>
              </p:nvSpPr>
              <p:spPr>
                <a:xfrm>
                  <a:off x="4621213" y="3057525"/>
                  <a:ext cx="357188" cy="860425"/>
                </a:xfrm>
                <a:custGeom>
                  <a:avLst/>
                  <a:gdLst/>
                  <a:ahLst/>
                  <a:cxnLst/>
                  <a:rect l="l" t="t" r="r" b="b"/>
                  <a:pathLst>
                    <a:path w="113" h="271" extrusionOk="0">
                      <a:moveTo>
                        <a:pt x="87" y="0"/>
                      </a:moveTo>
                      <a:cubicBezTo>
                        <a:pt x="87" y="0"/>
                        <a:pt x="87" y="0"/>
                        <a:pt x="87" y="0"/>
                      </a:cubicBezTo>
                      <a:cubicBezTo>
                        <a:pt x="87" y="0"/>
                        <a:pt x="113" y="50"/>
                        <a:pt x="103" y="113"/>
                      </a:cubicBezTo>
                      <a:cubicBezTo>
                        <a:pt x="89" y="210"/>
                        <a:pt x="0" y="267"/>
                        <a:pt x="3" y="271"/>
                      </a:cubicBezTo>
                      <a:cubicBezTo>
                        <a:pt x="3" y="271"/>
                        <a:pt x="3" y="271"/>
                        <a:pt x="3" y="271"/>
                      </a:cubicBezTo>
                      <a:cubicBezTo>
                        <a:pt x="11" y="271"/>
                        <a:pt x="78" y="233"/>
                        <a:pt x="102" y="161"/>
                      </a:cubicBezTo>
                      <a:cubicBezTo>
                        <a:pt x="110" y="135"/>
                        <a:pt x="112" y="109"/>
                        <a:pt x="110" y="86"/>
                      </a:cubicBezTo>
                      <a:cubicBezTo>
                        <a:pt x="110" y="82"/>
                        <a:pt x="109" y="77"/>
                        <a:pt x="109" y="73"/>
                      </a:cubicBezTo>
                      <a:cubicBezTo>
                        <a:pt x="103" y="31"/>
                        <a:pt x="87" y="0"/>
                        <a:pt x="87"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5" name="Google Shape;5085;p387"/>
                <p:cNvSpPr/>
                <p:nvPr/>
              </p:nvSpPr>
              <p:spPr>
                <a:xfrm>
                  <a:off x="4679950" y="3606800"/>
                  <a:ext cx="292100" cy="454025"/>
                </a:xfrm>
                <a:custGeom>
                  <a:avLst/>
                  <a:gdLst/>
                  <a:ahLst/>
                  <a:cxnLst/>
                  <a:rect l="l" t="t" r="r" b="b"/>
                  <a:pathLst>
                    <a:path w="92" h="143" extrusionOk="0">
                      <a:moveTo>
                        <a:pt x="90" y="0"/>
                      </a:moveTo>
                      <a:cubicBezTo>
                        <a:pt x="87" y="0"/>
                        <a:pt x="76" y="38"/>
                        <a:pt x="52" y="79"/>
                      </a:cubicBezTo>
                      <a:cubicBezTo>
                        <a:pt x="26" y="124"/>
                        <a:pt x="0" y="142"/>
                        <a:pt x="1" y="143"/>
                      </a:cubicBezTo>
                      <a:cubicBezTo>
                        <a:pt x="1" y="143"/>
                        <a:pt x="1" y="143"/>
                        <a:pt x="1" y="143"/>
                      </a:cubicBezTo>
                      <a:cubicBezTo>
                        <a:pt x="5" y="143"/>
                        <a:pt x="76" y="87"/>
                        <a:pt x="89" y="19"/>
                      </a:cubicBezTo>
                      <a:cubicBezTo>
                        <a:pt x="91" y="12"/>
                        <a:pt x="92" y="0"/>
                        <a:pt x="90" y="0"/>
                      </a:cubicBezTo>
                      <a:cubicBezTo>
                        <a:pt x="90" y="0"/>
                        <a:pt x="90" y="0"/>
                        <a:pt x="90"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6" name="Google Shape;5086;p387"/>
                <p:cNvSpPr/>
                <p:nvPr/>
              </p:nvSpPr>
              <p:spPr>
                <a:xfrm>
                  <a:off x="4876800" y="3822700"/>
                  <a:ext cx="69850" cy="288925"/>
                </a:xfrm>
                <a:custGeom>
                  <a:avLst/>
                  <a:gdLst/>
                  <a:ahLst/>
                  <a:cxnLst/>
                  <a:rect l="l" t="t" r="r" b="b"/>
                  <a:pathLst>
                    <a:path w="22" h="91" extrusionOk="0">
                      <a:moveTo>
                        <a:pt x="20" y="0"/>
                      </a:moveTo>
                      <a:cubicBezTo>
                        <a:pt x="15" y="0"/>
                        <a:pt x="0" y="66"/>
                        <a:pt x="11" y="87"/>
                      </a:cubicBezTo>
                      <a:cubicBezTo>
                        <a:pt x="12" y="88"/>
                        <a:pt x="14" y="91"/>
                        <a:pt x="16" y="91"/>
                      </a:cubicBezTo>
                      <a:cubicBezTo>
                        <a:pt x="16" y="91"/>
                        <a:pt x="16" y="91"/>
                        <a:pt x="16" y="91"/>
                      </a:cubicBezTo>
                      <a:cubicBezTo>
                        <a:pt x="19" y="90"/>
                        <a:pt x="18" y="75"/>
                        <a:pt x="18" y="64"/>
                      </a:cubicBezTo>
                      <a:cubicBezTo>
                        <a:pt x="17" y="19"/>
                        <a:pt x="22" y="1"/>
                        <a:pt x="20" y="0"/>
                      </a:cubicBezTo>
                      <a:cubicBezTo>
                        <a:pt x="20" y="0"/>
                        <a:pt x="20" y="0"/>
                        <a:pt x="20"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7" name="Google Shape;5087;p387"/>
                <p:cNvSpPr/>
                <p:nvPr/>
              </p:nvSpPr>
              <p:spPr>
                <a:xfrm>
                  <a:off x="4975225" y="3349625"/>
                  <a:ext cx="85725" cy="654050"/>
                </a:xfrm>
                <a:custGeom>
                  <a:avLst/>
                  <a:gdLst/>
                  <a:ahLst/>
                  <a:cxnLst/>
                  <a:rect l="l" t="t" r="r" b="b"/>
                  <a:pathLst>
                    <a:path w="27" h="206" extrusionOk="0">
                      <a:moveTo>
                        <a:pt x="4" y="0"/>
                      </a:moveTo>
                      <a:cubicBezTo>
                        <a:pt x="4" y="0"/>
                        <a:pt x="4" y="0"/>
                        <a:pt x="4" y="0"/>
                      </a:cubicBezTo>
                      <a:cubicBezTo>
                        <a:pt x="3" y="1"/>
                        <a:pt x="21" y="58"/>
                        <a:pt x="10" y="95"/>
                      </a:cubicBezTo>
                      <a:cubicBezTo>
                        <a:pt x="8" y="99"/>
                        <a:pt x="4" y="114"/>
                        <a:pt x="1" y="134"/>
                      </a:cubicBezTo>
                      <a:cubicBezTo>
                        <a:pt x="1" y="139"/>
                        <a:pt x="0" y="144"/>
                        <a:pt x="0" y="151"/>
                      </a:cubicBezTo>
                      <a:cubicBezTo>
                        <a:pt x="1" y="182"/>
                        <a:pt x="11" y="206"/>
                        <a:pt x="12" y="206"/>
                      </a:cubicBezTo>
                      <a:cubicBezTo>
                        <a:pt x="13" y="206"/>
                        <a:pt x="13" y="206"/>
                        <a:pt x="13" y="206"/>
                      </a:cubicBezTo>
                      <a:cubicBezTo>
                        <a:pt x="14" y="206"/>
                        <a:pt x="6" y="185"/>
                        <a:pt x="7" y="155"/>
                      </a:cubicBezTo>
                      <a:cubicBezTo>
                        <a:pt x="7" y="148"/>
                        <a:pt x="8" y="142"/>
                        <a:pt x="8" y="136"/>
                      </a:cubicBezTo>
                      <a:cubicBezTo>
                        <a:pt x="11" y="116"/>
                        <a:pt x="15" y="102"/>
                        <a:pt x="16" y="99"/>
                      </a:cubicBezTo>
                      <a:cubicBezTo>
                        <a:pt x="27" y="63"/>
                        <a:pt x="6" y="0"/>
                        <a:pt x="4"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8" name="Google Shape;5088;p387"/>
                <p:cNvSpPr/>
                <p:nvPr/>
              </p:nvSpPr>
              <p:spPr>
                <a:xfrm>
                  <a:off x="5060950" y="3692525"/>
                  <a:ext cx="117475" cy="368300"/>
                </a:xfrm>
                <a:custGeom>
                  <a:avLst/>
                  <a:gdLst/>
                  <a:ahLst/>
                  <a:cxnLst/>
                  <a:rect l="l" t="t" r="r" b="b"/>
                  <a:pathLst>
                    <a:path w="37" h="116" extrusionOk="0">
                      <a:moveTo>
                        <a:pt x="1" y="0"/>
                      </a:moveTo>
                      <a:cubicBezTo>
                        <a:pt x="0" y="14"/>
                        <a:pt x="1" y="34"/>
                        <a:pt x="7" y="57"/>
                      </a:cubicBezTo>
                      <a:cubicBezTo>
                        <a:pt x="17" y="91"/>
                        <a:pt x="35" y="116"/>
                        <a:pt x="36" y="116"/>
                      </a:cubicBezTo>
                      <a:cubicBezTo>
                        <a:pt x="36" y="116"/>
                        <a:pt x="36" y="116"/>
                        <a:pt x="36" y="116"/>
                      </a:cubicBezTo>
                      <a:cubicBezTo>
                        <a:pt x="37" y="115"/>
                        <a:pt x="21" y="89"/>
                        <a:pt x="9" y="47"/>
                      </a:cubicBezTo>
                      <a:cubicBezTo>
                        <a:pt x="4" y="28"/>
                        <a:pt x="2" y="11"/>
                        <a:pt x="1" y="0"/>
                      </a:cubicBezTo>
                    </a:path>
                  </a:pathLst>
                </a:custGeom>
                <a:solidFill>
                  <a:srgbClr val="39393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89" name="Google Shape;5089;p387"/>
                <p:cNvSpPr/>
                <p:nvPr/>
              </p:nvSpPr>
              <p:spPr>
                <a:xfrm>
                  <a:off x="4551363" y="3267075"/>
                  <a:ext cx="163513" cy="149225"/>
                </a:xfrm>
                <a:custGeom>
                  <a:avLst/>
                  <a:gdLst/>
                  <a:ahLst/>
                  <a:cxnLst/>
                  <a:rect l="l" t="t" r="r" b="b"/>
                  <a:pathLst>
                    <a:path w="52" h="47" extrusionOk="0">
                      <a:moveTo>
                        <a:pt x="22" y="22"/>
                      </a:moveTo>
                      <a:cubicBezTo>
                        <a:pt x="22" y="22"/>
                        <a:pt x="22" y="22"/>
                        <a:pt x="22" y="22"/>
                      </a:cubicBezTo>
                      <a:cubicBezTo>
                        <a:pt x="22" y="22"/>
                        <a:pt x="22" y="22"/>
                        <a:pt x="22" y="22"/>
                      </a:cubicBezTo>
                      <a:cubicBezTo>
                        <a:pt x="22" y="22"/>
                        <a:pt x="22" y="22"/>
                        <a:pt x="22" y="22"/>
                      </a:cubicBezTo>
                      <a:moveTo>
                        <a:pt x="42" y="21"/>
                      </a:moveTo>
                      <a:cubicBezTo>
                        <a:pt x="40" y="21"/>
                        <a:pt x="37" y="22"/>
                        <a:pt x="33" y="23"/>
                      </a:cubicBezTo>
                      <a:cubicBezTo>
                        <a:pt x="33" y="23"/>
                        <a:pt x="33" y="23"/>
                        <a:pt x="33" y="23"/>
                      </a:cubicBezTo>
                      <a:cubicBezTo>
                        <a:pt x="37" y="22"/>
                        <a:pt x="40" y="21"/>
                        <a:pt x="42" y="21"/>
                      </a:cubicBezTo>
                      <a:cubicBezTo>
                        <a:pt x="42" y="21"/>
                        <a:pt x="42" y="21"/>
                        <a:pt x="42" y="21"/>
                      </a:cubicBezTo>
                      <a:moveTo>
                        <a:pt x="38" y="17"/>
                      </a:moveTo>
                      <a:cubicBezTo>
                        <a:pt x="40" y="18"/>
                        <a:pt x="42" y="20"/>
                        <a:pt x="42" y="21"/>
                      </a:cubicBezTo>
                      <a:cubicBezTo>
                        <a:pt x="42" y="21"/>
                        <a:pt x="42" y="21"/>
                        <a:pt x="42" y="21"/>
                      </a:cubicBezTo>
                      <a:cubicBezTo>
                        <a:pt x="41" y="19"/>
                        <a:pt x="40" y="18"/>
                        <a:pt x="38" y="17"/>
                      </a:cubicBezTo>
                      <a:moveTo>
                        <a:pt x="15" y="19"/>
                      </a:moveTo>
                      <a:cubicBezTo>
                        <a:pt x="13" y="19"/>
                        <a:pt x="10" y="19"/>
                        <a:pt x="8" y="19"/>
                      </a:cubicBezTo>
                      <a:cubicBezTo>
                        <a:pt x="8" y="18"/>
                        <a:pt x="14" y="9"/>
                        <a:pt x="25" y="9"/>
                      </a:cubicBezTo>
                      <a:cubicBezTo>
                        <a:pt x="25" y="9"/>
                        <a:pt x="25" y="9"/>
                        <a:pt x="25" y="9"/>
                      </a:cubicBezTo>
                      <a:cubicBezTo>
                        <a:pt x="32" y="9"/>
                        <a:pt x="39" y="14"/>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42" y="21"/>
                        <a:pt x="42" y="21"/>
                        <a:pt x="42" y="21"/>
                      </a:cubicBezTo>
                      <a:cubicBezTo>
                        <a:pt x="39" y="25"/>
                        <a:pt x="34" y="27"/>
                        <a:pt x="29" y="27"/>
                      </a:cubicBezTo>
                      <a:cubicBezTo>
                        <a:pt x="28" y="27"/>
                        <a:pt x="27" y="27"/>
                        <a:pt x="27" y="27"/>
                      </a:cubicBezTo>
                      <a:cubicBezTo>
                        <a:pt x="20" y="26"/>
                        <a:pt x="17" y="21"/>
                        <a:pt x="16" y="21"/>
                      </a:cubicBezTo>
                      <a:cubicBezTo>
                        <a:pt x="16" y="21"/>
                        <a:pt x="17" y="21"/>
                        <a:pt x="17" y="21"/>
                      </a:cubicBezTo>
                      <a:cubicBezTo>
                        <a:pt x="16" y="20"/>
                        <a:pt x="15" y="20"/>
                        <a:pt x="15" y="19"/>
                      </a:cubicBezTo>
                      <a:cubicBezTo>
                        <a:pt x="15" y="19"/>
                        <a:pt x="15" y="19"/>
                        <a:pt x="15" y="19"/>
                      </a:cubicBezTo>
                      <a:moveTo>
                        <a:pt x="8" y="0"/>
                      </a:moveTo>
                      <a:cubicBezTo>
                        <a:pt x="8" y="0"/>
                        <a:pt x="7" y="0"/>
                        <a:pt x="6" y="0"/>
                      </a:cubicBezTo>
                      <a:cubicBezTo>
                        <a:pt x="2" y="9"/>
                        <a:pt x="1" y="17"/>
                        <a:pt x="0" y="22"/>
                      </a:cubicBezTo>
                      <a:cubicBezTo>
                        <a:pt x="0" y="23"/>
                        <a:pt x="0" y="23"/>
                        <a:pt x="0" y="24"/>
                      </a:cubicBezTo>
                      <a:cubicBezTo>
                        <a:pt x="0" y="25"/>
                        <a:pt x="1" y="26"/>
                        <a:pt x="1" y="28"/>
                      </a:cubicBezTo>
                      <a:cubicBezTo>
                        <a:pt x="3" y="32"/>
                        <a:pt x="7" y="36"/>
                        <a:pt x="10" y="40"/>
                      </a:cubicBezTo>
                      <a:cubicBezTo>
                        <a:pt x="14" y="43"/>
                        <a:pt x="19" y="46"/>
                        <a:pt x="24" y="46"/>
                      </a:cubicBezTo>
                      <a:cubicBezTo>
                        <a:pt x="25" y="47"/>
                        <a:pt x="27" y="47"/>
                        <a:pt x="28" y="47"/>
                      </a:cubicBezTo>
                      <a:cubicBezTo>
                        <a:pt x="32" y="47"/>
                        <a:pt x="35" y="46"/>
                        <a:pt x="39" y="44"/>
                      </a:cubicBezTo>
                      <a:cubicBezTo>
                        <a:pt x="42" y="43"/>
                        <a:pt x="43" y="41"/>
                        <a:pt x="45" y="39"/>
                      </a:cubicBezTo>
                      <a:cubicBezTo>
                        <a:pt x="46" y="37"/>
                        <a:pt x="52" y="31"/>
                        <a:pt x="52" y="22"/>
                      </a:cubicBezTo>
                      <a:cubicBezTo>
                        <a:pt x="52" y="20"/>
                        <a:pt x="52" y="18"/>
                        <a:pt x="51" y="15"/>
                      </a:cubicBezTo>
                      <a:cubicBezTo>
                        <a:pt x="50" y="13"/>
                        <a:pt x="48" y="11"/>
                        <a:pt x="45" y="9"/>
                      </a:cubicBezTo>
                      <a:cubicBezTo>
                        <a:pt x="42" y="7"/>
                        <a:pt x="38" y="5"/>
                        <a:pt x="32" y="4"/>
                      </a:cubicBezTo>
                      <a:cubicBezTo>
                        <a:pt x="31" y="3"/>
                        <a:pt x="20" y="0"/>
                        <a:pt x="9" y="0"/>
                      </a:cubicBezTo>
                      <a:cubicBezTo>
                        <a:pt x="9" y="0"/>
                        <a:pt x="9" y="0"/>
                        <a:pt x="8" y="0"/>
                      </a:cubicBezTo>
                    </a:path>
                  </a:pathLst>
                </a:custGeom>
                <a:solidFill>
                  <a:srgbClr val="F6BFB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0" name="Google Shape;5090;p387"/>
                <p:cNvSpPr/>
                <p:nvPr/>
              </p:nvSpPr>
              <p:spPr>
                <a:xfrm>
                  <a:off x="4598988" y="3311525"/>
                  <a:ext cx="84138" cy="28575"/>
                </a:xfrm>
                <a:custGeom>
                  <a:avLst/>
                  <a:gdLst/>
                  <a:ahLst/>
                  <a:cxnLst/>
                  <a:rect l="l" t="t" r="r" b="b"/>
                  <a:pathLst>
                    <a:path w="27" h="9" extrusionOk="0">
                      <a:moveTo>
                        <a:pt x="19" y="0"/>
                      </a:moveTo>
                      <a:cubicBezTo>
                        <a:pt x="20" y="1"/>
                        <a:pt x="20" y="2"/>
                        <a:pt x="20" y="3"/>
                      </a:cubicBezTo>
                      <a:cubicBezTo>
                        <a:pt x="20" y="6"/>
                        <a:pt x="19" y="7"/>
                        <a:pt x="18" y="9"/>
                      </a:cubicBezTo>
                      <a:cubicBezTo>
                        <a:pt x="22" y="8"/>
                        <a:pt x="25" y="7"/>
                        <a:pt x="27" y="7"/>
                      </a:cubicBezTo>
                      <a:cubicBezTo>
                        <a:pt x="27" y="7"/>
                        <a:pt x="27" y="7"/>
                        <a:pt x="27" y="7"/>
                      </a:cubicBezTo>
                      <a:cubicBezTo>
                        <a:pt x="27" y="6"/>
                        <a:pt x="25" y="4"/>
                        <a:pt x="23" y="3"/>
                      </a:cubicBezTo>
                      <a:cubicBezTo>
                        <a:pt x="22" y="2"/>
                        <a:pt x="21" y="1"/>
                        <a:pt x="19" y="0"/>
                      </a:cubicBezTo>
                      <a:moveTo>
                        <a:pt x="6" y="0"/>
                      </a:moveTo>
                      <a:cubicBezTo>
                        <a:pt x="3" y="2"/>
                        <a:pt x="1" y="4"/>
                        <a:pt x="0" y="5"/>
                      </a:cubicBezTo>
                      <a:cubicBezTo>
                        <a:pt x="0" y="5"/>
                        <a:pt x="0" y="5"/>
                        <a:pt x="0" y="5"/>
                      </a:cubicBezTo>
                      <a:cubicBezTo>
                        <a:pt x="0" y="5"/>
                        <a:pt x="0" y="5"/>
                        <a:pt x="0" y="5"/>
                      </a:cubicBezTo>
                      <a:cubicBezTo>
                        <a:pt x="0" y="6"/>
                        <a:pt x="1" y="6"/>
                        <a:pt x="2" y="7"/>
                      </a:cubicBezTo>
                      <a:cubicBezTo>
                        <a:pt x="3" y="7"/>
                        <a:pt x="5" y="8"/>
                        <a:pt x="7" y="8"/>
                      </a:cubicBezTo>
                      <a:cubicBezTo>
                        <a:pt x="7" y="8"/>
                        <a:pt x="7" y="8"/>
                        <a:pt x="7" y="8"/>
                      </a:cubicBezTo>
                      <a:cubicBezTo>
                        <a:pt x="6" y="7"/>
                        <a:pt x="6" y="5"/>
                        <a:pt x="6" y="3"/>
                      </a:cubicBezTo>
                      <a:cubicBezTo>
                        <a:pt x="6" y="2"/>
                        <a:pt x="6" y="1"/>
                        <a:pt x="6" y="0"/>
                      </a:cubicBezTo>
                    </a:path>
                  </a:pathLst>
                </a:custGeom>
                <a:solidFill>
                  <a:srgbClr val="F4E0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1" name="Google Shape;5091;p387"/>
                <p:cNvSpPr/>
                <p:nvPr/>
              </p:nvSpPr>
              <p:spPr>
                <a:xfrm>
                  <a:off x="4576763" y="3295650"/>
                  <a:ext cx="106363" cy="38100"/>
                </a:xfrm>
                <a:custGeom>
                  <a:avLst/>
                  <a:gdLst/>
                  <a:ahLst/>
                  <a:cxnLst/>
                  <a:rect l="l" t="t" r="r" b="b"/>
                  <a:pathLst>
                    <a:path w="34" h="12" extrusionOk="0">
                      <a:moveTo>
                        <a:pt x="17" y="0"/>
                      </a:moveTo>
                      <a:cubicBezTo>
                        <a:pt x="6" y="0"/>
                        <a:pt x="0" y="9"/>
                        <a:pt x="0" y="10"/>
                      </a:cubicBezTo>
                      <a:cubicBezTo>
                        <a:pt x="2" y="10"/>
                        <a:pt x="5" y="10"/>
                        <a:pt x="7" y="10"/>
                      </a:cubicBezTo>
                      <a:cubicBezTo>
                        <a:pt x="7" y="10"/>
                        <a:pt x="7" y="10"/>
                        <a:pt x="7" y="10"/>
                      </a:cubicBezTo>
                      <a:cubicBezTo>
                        <a:pt x="8" y="9"/>
                        <a:pt x="10" y="7"/>
                        <a:pt x="13" y="5"/>
                      </a:cubicBezTo>
                      <a:cubicBezTo>
                        <a:pt x="15" y="3"/>
                        <a:pt x="17" y="1"/>
                        <a:pt x="20" y="1"/>
                      </a:cubicBezTo>
                      <a:cubicBezTo>
                        <a:pt x="23" y="1"/>
                        <a:pt x="25" y="3"/>
                        <a:pt x="26" y="5"/>
                      </a:cubicBezTo>
                      <a:cubicBezTo>
                        <a:pt x="28" y="6"/>
                        <a:pt x="29" y="7"/>
                        <a:pt x="30" y="8"/>
                      </a:cubicBezTo>
                      <a:cubicBezTo>
                        <a:pt x="32" y="9"/>
                        <a:pt x="33" y="10"/>
                        <a:pt x="34" y="12"/>
                      </a:cubicBezTo>
                      <a:cubicBezTo>
                        <a:pt x="34" y="12"/>
                        <a:pt x="34" y="12"/>
                        <a:pt x="34" y="12"/>
                      </a:cubicBezTo>
                      <a:cubicBezTo>
                        <a:pt x="31" y="5"/>
                        <a:pt x="24" y="0"/>
                        <a:pt x="17" y="0"/>
                      </a:cubicBezTo>
                      <a:cubicBezTo>
                        <a:pt x="17" y="0"/>
                        <a:pt x="17" y="0"/>
                        <a:pt x="17"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2" name="Google Shape;5092;p387"/>
                <p:cNvSpPr/>
                <p:nvPr/>
              </p:nvSpPr>
              <p:spPr>
                <a:xfrm>
                  <a:off x="4618038" y="3298825"/>
                  <a:ext cx="44450" cy="41275"/>
                </a:xfrm>
                <a:custGeom>
                  <a:avLst/>
                  <a:gdLst/>
                  <a:ahLst/>
                  <a:cxnLst/>
                  <a:rect l="l" t="t" r="r" b="b"/>
                  <a:pathLst>
                    <a:path w="14" h="13" extrusionOk="0">
                      <a:moveTo>
                        <a:pt x="7" y="0"/>
                      </a:moveTo>
                      <a:cubicBezTo>
                        <a:pt x="4" y="0"/>
                        <a:pt x="2" y="2"/>
                        <a:pt x="0" y="4"/>
                      </a:cubicBezTo>
                      <a:cubicBezTo>
                        <a:pt x="0" y="5"/>
                        <a:pt x="0" y="6"/>
                        <a:pt x="0" y="7"/>
                      </a:cubicBezTo>
                      <a:cubicBezTo>
                        <a:pt x="0" y="9"/>
                        <a:pt x="0" y="11"/>
                        <a:pt x="1" y="12"/>
                      </a:cubicBezTo>
                      <a:cubicBezTo>
                        <a:pt x="1" y="12"/>
                        <a:pt x="1" y="12"/>
                        <a:pt x="1" y="12"/>
                      </a:cubicBezTo>
                      <a:cubicBezTo>
                        <a:pt x="3" y="13"/>
                        <a:pt x="5" y="13"/>
                        <a:pt x="8" y="13"/>
                      </a:cubicBezTo>
                      <a:cubicBezTo>
                        <a:pt x="8" y="13"/>
                        <a:pt x="8" y="13"/>
                        <a:pt x="8" y="13"/>
                      </a:cubicBezTo>
                      <a:cubicBezTo>
                        <a:pt x="9" y="13"/>
                        <a:pt x="11" y="13"/>
                        <a:pt x="12" y="13"/>
                      </a:cubicBezTo>
                      <a:cubicBezTo>
                        <a:pt x="12" y="13"/>
                        <a:pt x="12" y="13"/>
                        <a:pt x="12" y="13"/>
                      </a:cubicBezTo>
                      <a:cubicBezTo>
                        <a:pt x="13" y="11"/>
                        <a:pt x="14" y="10"/>
                        <a:pt x="14" y="7"/>
                      </a:cubicBezTo>
                      <a:cubicBezTo>
                        <a:pt x="14" y="6"/>
                        <a:pt x="14" y="5"/>
                        <a:pt x="13" y="4"/>
                      </a:cubicBezTo>
                      <a:cubicBezTo>
                        <a:pt x="12" y="2"/>
                        <a:pt x="10" y="0"/>
                        <a:pt x="7"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3" name="Google Shape;5093;p387"/>
                <p:cNvSpPr/>
                <p:nvPr/>
              </p:nvSpPr>
              <p:spPr>
                <a:xfrm>
                  <a:off x="4602163" y="3333750"/>
                  <a:ext cx="80963" cy="19050"/>
                </a:xfrm>
                <a:custGeom>
                  <a:avLst/>
                  <a:gdLst/>
                  <a:ahLst/>
                  <a:cxnLst/>
                  <a:rect l="l" t="t" r="r" b="b"/>
                  <a:pathLst>
                    <a:path w="26" h="6" extrusionOk="0">
                      <a:moveTo>
                        <a:pt x="26" y="0"/>
                      </a:move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cubicBezTo>
                        <a:pt x="26" y="0"/>
                        <a:pt x="26" y="0"/>
                        <a:pt x="26" y="0"/>
                      </a:cubicBezTo>
                      <a:moveTo>
                        <a:pt x="0" y="0"/>
                      </a:moveTo>
                      <a:cubicBezTo>
                        <a:pt x="1" y="0"/>
                        <a:pt x="4" y="5"/>
                        <a:pt x="11" y="6"/>
                      </a:cubicBezTo>
                      <a:cubicBezTo>
                        <a:pt x="11" y="6"/>
                        <a:pt x="12" y="6"/>
                        <a:pt x="13" y="6"/>
                      </a:cubicBezTo>
                      <a:cubicBezTo>
                        <a:pt x="18" y="6"/>
                        <a:pt x="23" y="4"/>
                        <a:pt x="26" y="0"/>
                      </a:cubicBezTo>
                      <a:cubicBezTo>
                        <a:pt x="24" y="0"/>
                        <a:pt x="21" y="1"/>
                        <a:pt x="17" y="2"/>
                      </a:cubicBezTo>
                      <a:cubicBezTo>
                        <a:pt x="16" y="2"/>
                        <a:pt x="14" y="2"/>
                        <a:pt x="13" y="2"/>
                      </a:cubicBezTo>
                      <a:cubicBezTo>
                        <a:pt x="13" y="2"/>
                        <a:pt x="13" y="2"/>
                        <a:pt x="13" y="2"/>
                      </a:cubicBezTo>
                      <a:cubicBezTo>
                        <a:pt x="10" y="2"/>
                        <a:pt x="8" y="2"/>
                        <a:pt x="6" y="1"/>
                      </a:cubicBezTo>
                      <a:cubicBezTo>
                        <a:pt x="6" y="1"/>
                        <a:pt x="6" y="1"/>
                        <a:pt x="6" y="1"/>
                      </a:cubicBezTo>
                      <a:cubicBezTo>
                        <a:pt x="4" y="1"/>
                        <a:pt x="2" y="0"/>
                        <a:pt x="1" y="0"/>
                      </a:cubicBezTo>
                      <a:cubicBezTo>
                        <a:pt x="1" y="0"/>
                        <a:pt x="0" y="0"/>
                        <a:pt x="0" y="0"/>
                      </a:cubicBezTo>
                    </a:path>
                  </a:pathLst>
                </a:custGeom>
                <a:solidFill>
                  <a:srgbClr val="F5AC9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4" name="Google Shape;5094;p387"/>
                <p:cNvSpPr/>
                <p:nvPr/>
              </p:nvSpPr>
              <p:spPr>
                <a:xfrm>
                  <a:off x="4541838" y="3267075"/>
                  <a:ext cx="28575" cy="76200"/>
                </a:xfrm>
                <a:custGeom>
                  <a:avLst/>
                  <a:gdLst/>
                  <a:ahLst/>
                  <a:cxnLst/>
                  <a:rect l="l" t="t" r="r" b="b"/>
                  <a:pathLst>
                    <a:path w="9" h="24" extrusionOk="0">
                      <a:moveTo>
                        <a:pt x="9" y="0"/>
                      </a:moveTo>
                      <a:cubicBezTo>
                        <a:pt x="8" y="0"/>
                        <a:pt x="5" y="1"/>
                        <a:pt x="4" y="2"/>
                      </a:cubicBezTo>
                      <a:cubicBezTo>
                        <a:pt x="3" y="3"/>
                        <a:pt x="2" y="4"/>
                        <a:pt x="2" y="5"/>
                      </a:cubicBezTo>
                      <a:cubicBezTo>
                        <a:pt x="0" y="9"/>
                        <a:pt x="0" y="14"/>
                        <a:pt x="0" y="14"/>
                      </a:cubicBezTo>
                      <a:cubicBezTo>
                        <a:pt x="1" y="18"/>
                        <a:pt x="2" y="21"/>
                        <a:pt x="3" y="24"/>
                      </a:cubicBezTo>
                      <a:cubicBezTo>
                        <a:pt x="3" y="23"/>
                        <a:pt x="3" y="23"/>
                        <a:pt x="3" y="22"/>
                      </a:cubicBezTo>
                      <a:cubicBezTo>
                        <a:pt x="4" y="17"/>
                        <a:pt x="5" y="9"/>
                        <a:pt x="9" y="0"/>
                      </a:cubicBezTo>
                    </a:path>
                  </a:pathLst>
                </a:custGeom>
                <a:solidFill>
                  <a:srgbClr val="68686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5" name="Google Shape;5095;p387"/>
                <p:cNvSpPr/>
                <p:nvPr/>
              </p:nvSpPr>
              <p:spPr>
                <a:xfrm>
                  <a:off x="4762500" y="3270250"/>
                  <a:ext cx="165100" cy="142875"/>
                </a:xfrm>
                <a:custGeom>
                  <a:avLst/>
                  <a:gdLst/>
                  <a:ahLst/>
                  <a:cxnLst/>
                  <a:rect l="l" t="t" r="r" b="b"/>
                  <a:pathLst>
                    <a:path w="52" h="45" extrusionOk="0">
                      <a:moveTo>
                        <a:pt x="30" y="21"/>
                      </a:moveTo>
                      <a:cubicBezTo>
                        <a:pt x="30" y="21"/>
                        <a:pt x="30" y="21"/>
                        <a:pt x="30" y="21"/>
                      </a:cubicBezTo>
                      <a:cubicBezTo>
                        <a:pt x="30" y="21"/>
                        <a:pt x="30" y="21"/>
                        <a:pt x="30" y="21"/>
                      </a:cubicBezTo>
                      <a:cubicBezTo>
                        <a:pt x="30" y="21"/>
                        <a:pt x="30" y="21"/>
                        <a:pt x="30" y="21"/>
                      </a:cubicBezTo>
                      <a:moveTo>
                        <a:pt x="10" y="20"/>
                      </a:moveTo>
                      <a:cubicBezTo>
                        <a:pt x="13" y="13"/>
                        <a:pt x="20" y="8"/>
                        <a:pt x="27" y="8"/>
                      </a:cubicBezTo>
                      <a:cubicBezTo>
                        <a:pt x="27" y="8"/>
                        <a:pt x="27" y="8"/>
                        <a:pt x="28" y="8"/>
                      </a:cubicBezTo>
                      <a:cubicBezTo>
                        <a:pt x="38" y="8"/>
                        <a:pt x="44" y="17"/>
                        <a:pt x="44" y="18"/>
                      </a:cubicBezTo>
                      <a:cubicBezTo>
                        <a:pt x="42" y="18"/>
                        <a:pt x="39" y="18"/>
                        <a:pt x="37" y="18"/>
                      </a:cubicBezTo>
                      <a:cubicBezTo>
                        <a:pt x="37" y="18"/>
                        <a:pt x="37" y="18"/>
                        <a:pt x="37" y="18"/>
                      </a:cubicBezTo>
                      <a:cubicBezTo>
                        <a:pt x="37" y="19"/>
                        <a:pt x="36" y="19"/>
                        <a:pt x="35" y="20"/>
                      </a:cubicBezTo>
                      <a:cubicBezTo>
                        <a:pt x="35" y="20"/>
                        <a:pt x="36" y="20"/>
                        <a:pt x="36" y="19"/>
                      </a:cubicBezTo>
                      <a:cubicBezTo>
                        <a:pt x="36" y="19"/>
                        <a:pt x="36" y="19"/>
                        <a:pt x="36" y="19"/>
                      </a:cubicBezTo>
                      <a:cubicBezTo>
                        <a:pt x="36" y="19"/>
                        <a:pt x="36" y="19"/>
                        <a:pt x="36" y="19"/>
                      </a:cubicBezTo>
                      <a:cubicBezTo>
                        <a:pt x="35" y="20"/>
                        <a:pt x="32" y="25"/>
                        <a:pt x="25" y="26"/>
                      </a:cubicBezTo>
                      <a:cubicBezTo>
                        <a:pt x="25" y="26"/>
                        <a:pt x="24" y="26"/>
                        <a:pt x="23" y="26"/>
                      </a:cubicBezTo>
                      <a:cubicBezTo>
                        <a:pt x="18" y="26"/>
                        <a:pt x="13" y="24"/>
                        <a:pt x="10" y="20"/>
                      </a:cubicBezTo>
                      <a:cubicBezTo>
                        <a:pt x="12" y="20"/>
                        <a:pt x="15" y="21"/>
                        <a:pt x="19" y="22"/>
                      </a:cubicBezTo>
                      <a:cubicBezTo>
                        <a:pt x="19" y="22"/>
                        <a:pt x="19" y="22"/>
                        <a:pt x="19" y="22"/>
                      </a:cubicBezTo>
                      <a:cubicBezTo>
                        <a:pt x="15" y="21"/>
                        <a:pt x="12" y="20"/>
                        <a:pt x="10" y="20"/>
                      </a:cubicBezTo>
                      <a:cubicBezTo>
                        <a:pt x="10" y="19"/>
                        <a:pt x="12" y="17"/>
                        <a:pt x="14" y="16"/>
                      </a:cubicBezTo>
                      <a:cubicBezTo>
                        <a:pt x="12" y="17"/>
                        <a:pt x="11" y="18"/>
                        <a:pt x="10" y="20"/>
                      </a:cubicBezTo>
                      <a:moveTo>
                        <a:pt x="43" y="0"/>
                      </a:moveTo>
                      <a:cubicBezTo>
                        <a:pt x="43" y="0"/>
                        <a:pt x="43" y="0"/>
                        <a:pt x="42" y="0"/>
                      </a:cubicBezTo>
                      <a:cubicBezTo>
                        <a:pt x="32" y="0"/>
                        <a:pt x="21" y="3"/>
                        <a:pt x="21" y="3"/>
                      </a:cubicBezTo>
                      <a:cubicBezTo>
                        <a:pt x="14" y="5"/>
                        <a:pt x="11" y="6"/>
                        <a:pt x="7" y="9"/>
                      </a:cubicBezTo>
                      <a:cubicBezTo>
                        <a:pt x="5" y="10"/>
                        <a:pt x="3" y="12"/>
                        <a:pt x="2" y="14"/>
                      </a:cubicBezTo>
                      <a:cubicBezTo>
                        <a:pt x="1" y="17"/>
                        <a:pt x="0" y="20"/>
                        <a:pt x="0" y="21"/>
                      </a:cubicBezTo>
                      <a:cubicBezTo>
                        <a:pt x="0" y="30"/>
                        <a:pt x="6" y="36"/>
                        <a:pt x="8" y="38"/>
                      </a:cubicBezTo>
                      <a:cubicBezTo>
                        <a:pt x="9" y="39"/>
                        <a:pt x="11" y="41"/>
                        <a:pt x="14" y="43"/>
                      </a:cubicBezTo>
                      <a:cubicBezTo>
                        <a:pt x="17" y="44"/>
                        <a:pt x="20" y="45"/>
                        <a:pt x="24" y="45"/>
                      </a:cubicBezTo>
                      <a:cubicBezTo>
                        <a:pt x="25" y="45"/>
                        <a:pt x="27" y="45"/>
                        <a:pt x="28" y="45"/>
                      </a:cubicBezTo>
                      <a:cubicBezTo>
                        <a:pt x="33" y="44"/>
                        <a:pt x="37" y="42"/>
                        <a:pt x="41" y="38"/>
                      </a:cubicBezTo>
                      <a:cubicBezTo>
                        <a:pt x="45" y="35"/>
                        <a:pt x="48" y="31"/>
                        <a:pt x="50" y="26"/>
                      </a:cubicBezTo>
                      <a:cubicBezTo>
                        <a:pt x="51" y="25"/>
                        <a:pt x="51" y="24"/>
                        <a:pt x="52" y="23"/>
                      </a:cubicBezTo>
                      <a:cubicBezTo>
                        <a:pt x="52" y="22"/>
                        <a:pt x="52" y="22"/>
                        <a:pt x="52" y="22"/>
                      </a:cubicBezTo>
                      <a:cubicBezTo>
                        <a:pt x="51" y="17"/>
                        <a:pt x="49" y="9"/>
                        <a:pt x="46" y="0"/>
                      </a:cubicBezTo>
                      <a:cubicBezTo>
                        <a:pt x="45" y="0"/>
                        <a:pt x="44" y="0"/>
                        <a:pt x="43" y="0"/>
                      </a:cubicBezTo>
                    </a:path>
                  </a:pathLst>
                </a:custGeom>
                <a:solidFill>
                  <a:srgbClr val="F6BFB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6" name="Google Shape;5096;p387"/>
                <p:cNvSpPr/>
                <p:nvPr/>
              </p:nvSpPr>
              <p:spPr>
                <a:xfrm>
                  <a:off x="4794250" y="3311525"/>
                  <a:ext cx="85725" cy="28575"/>
                </a:xfrm>
                <a:custGeom>
                  <a:avLst/>
                  <a:gdLst/>
                  <a:ahLst/>
                  <a:cxnLst/>
                  <a:rect l="l" t="t" r="r" b="b"/>
                  <a:pathLst>
                    <a:path w="27" h="9" extrusionOk="0">
                      <a:moveTo>
                        <a:pt x="8" y="0"/>
                      </a:moveTo>
                      <a:cubicBezTo>
                        <a:pt x="6" y="1"/>
                        <a:pt x="5" y="2"/>
                        <a:pt x="4" y="3"/>
                      </a:cubicBezTo>
                      <a:cubicBezTo>
                        <a:pt x="2" y="4"/>
                        <a:pt x="0" y="6"/>
                        <a:pt x="0" y="7"/>
                      </a:cubicBezTo>
                      <a:cubicBezTo>
                        <a:pt x="2" y="7"/>
                        <a:pt x="5" y="8"/>
                        <a:pt x="9" y="9"/>
                      </a:cubicBezTo>
                      <a:cubicBezTo>
                        <a:pt x="8" y="7"/>
                        <a:pt x="7" y="6"/>
                        <a:pt x="7" y="3"/>
                      </a:cubicBezTo>
                      <a:cubicBezTo>
                        <a:pt x="7" y="2"/>
                        <a:pt x="7" y="1"/>
                        <a:pt x="8" y="0"/>
                      </a:cubicBezTo>
                      <a:moveTo>
                        <a:pt x="21" y="0"/>
                      </a:moveTo>
                      <a:cubicBezTo>
                        <a:pt x="21" y="1"/>
                        <a:pt x="22" y="2"/>
                        <a:pt x="22" y="3"/>
                      </a:cubicBezTo>
                      <a:cubicBezTo>
                        <a:pt x="22" y="5"/>
                        <a:pt x="21" y="7"/>
                        <a:pt x="20" y="8"/>
                      </a:cubicBezTo>
                      <a:cubicBezTo>
                        <a:pt x="20" y="8"/>
                        <a:pt x="20" y="8"/>
                        <a:pt x="20" y="8"/>
                      </a:cubicBezTo>
                      <a:cubicBezTo>
                        <a:pt x="22" y="8"/>
                        <a:pt x="24" y="7"/>
                        <a:pt x="25" y="7"/>
                      </a:cubicBezTo>
                      <a:cubicBezTo>
                        <a:pt x="26" y="6"/>
                        <a:pt x="27" y="6"/>
                        <a:pt x="27" y="5"/>
                      </a:cubicBezTo>
                      <a:cubicBezTo>
                        <a:pt x="27" y="5"/>
                        <a:pt x="27" y="5"/>
                        <a:pt x="27" y="5"/>
                      </a:cubicBezTo>
                      <a:cubicBezTo>
                        <a:pt x="27" y="5"/>
                        <a:pt x="27" y="5"/>
                        <a:pt x="27" y="5"/>
                      </a:cubicBezTo>
                      <a:cubicBezTo>
                        <a:pt x="26" y="4"/>
                        <a:pt x="24" y="2"/>
                        <a:pt x="21" y="0"/>
                      </a:cubicBezTo>
                    </a:path>
                  </a:pathLst>
                </a:custGeom>
                <a:solidFill>
                  <a:srgbClr val="F4E0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7" name="Google Shape;5097;p387"/>
                <p:cNvSpPr/>
                <p:nvPr/>
              </p:nvSpPr>
              <p:spPr>
                <a:xfrm>
                  <a:off x="4794250" y="3295650"/>
                  <a:ext cx="107950" cy="38100"/>
                </a:xfrm>
                <a:custGeom>
                  <a:avLst/>
                  <a:gdLst/>
                  <a:ahLst/>
                  <a:cxnLst/>
                  <a:rect l="l" t="t" r="r" b="b"/>
                  <a:pathLst>
                    <a:path w="34" h="12" extrusionOk="0">
                      <a:moveTo>
                        <a:pt x="18" y="0"/>
                      </a:moveTo>
                      <a:cubicBezTo>
                        <a:pt x="17" y="0"/>
                        <a:pt x="17" y="0"/>
                        <a:pt x="17" y="0"/>
                      </a:cubicBezTo>
                      <a:cubicBezTo>
                        <a:pt x="10" y="0"/>
                        <a:pt x="3" y="5"/>
                        <a:pt x="0" y="12"/>
                      </a:cubicBezTo>
                      <a:cubicBezTo>
                        <a:pt x="1" y="10"/>
                        <a:pt x="2" y="9"/>
                        <a:pt x="4" y="8"/>
                      </a:cubicBezTo>
                      <a:cubicBezTo>
                        <a:pt x="5" y="7"/>
                        <a:pt x="6" y="6"/>
                        <a:pt x="8" y="5"/>
                      </a:cubicBezTo>
                      <a:cubicBezTo>
                        <a:pt x="9" y="3"/>
                        <a:pt x="11" y="1"/>
                        <a:pt x="14" y="1"/>
                      </a:cubicBezTo>
                      <a:cubicBezTo>
                        <a:pt x="17" y="1"/>
                        <a:pt x="20" y="3"/>
                        <a:pt x="21" y="5"/>
                      </a:cubicBezTo>
                      <a:cubicBezTo>
                        <a:pt x="24" y="7"/>
                        <a:pt x="26" y="9"/>
                        <a:pt x="27" y="10"/>
                      </a:cubicBezTo>
                      <a:cubicBezTo>
                        <a:pt x="27" y="10"/>
                        <a:pt x="27" y="10"/>
                        <a:pt x="27" y="10"/>
                      </a:cubicBezTo>
                      <a:cubicBezTo>
                        <a:pt x="29" y="10"/>
                        <a:pt x="32" y="10"/>
                        <a:pt x="34" y="10"/>
                      </a:cubicBezTo>
                      <a:cubicBezTo>
                        <a:pt x="34" y="9"/>
                        <a:pt x="28" y="0"/>
                        <a:pt x="18"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8" name="Google Shape;5098;p387"/>
                <p:cNvSpPr/>
                <p:nvPr/>
              </p:nvSpPr>
              <p:spPr>
                <a:xfrm>
                  <a:off x="4816475" y="3298825"/>
                  <a:ext cx="47625" cy="41275"/>
                </a:xfrm>
                <a:custGeom>
                  <a:avLst/>
                  <a:gdLst/>
                  <a:ahLst/>
                  <a:cxnLst/>
                  <a:rect l="l" t="t" r="r" b="b"/>
                  <a:pathLst>
                    <a:path w="15" h="13" extrusionOk="0">
                      <a:moveTo>
                        <a:pt x="7" y="0"/>
                      </a:moveTo>
                      <a:cubicBezTo>
                        <a:pt x="4" y="0"/>
                        <a:pt x="2" y="2"/>
                        <a:pt x="1" y="4"/>
                      </a:cubicBezTo>
                      <a:cubicBezTo>
                        <a:pt x="0" y="5"/>
                        <a:pt x="0" y="6"/>
                        <a:pt x="0" y="7"/>
                      </a:cubicBezTo>
                      <a:cubicBezTo>
                        <a:pt x="0" y="10"/>
                        <a:pt x="1" y="11"/>
                        <a:pt x="2" y="13"/>
                      </a:cubicBezTo>
                      <a:cubicBezTo>
                        <a:pt x="2" y="13"/>
                        <a:pt x="2" y="13"/>
                        <a:pt x="2" y="13"/>
                      </a:cubicBezTo>
                      <a:cubicBezTo>
                        <a:pt x="3" y="13"/>
                        <a:pt x="5" y="13"/>
                        <a:pt x="6" y="13"/>
                      </a:cubicBezTo>
                      <a:cubicBezTo>
                        <a:pt x="6" y="13"/>
                        <a:pt x="6" y="13"/>
                        <a:pt x="6" y="13"/>
                      </a:cubicBezTo>
                      <a:cubicBezTo>
                        <a:pt x="9" y="13"/>
                        <a:pt x="11" y="13"/>
                        <a:pt x="13" y="12"/>
                      </a:cubicBezTo>
                      <a:cubicBezTo>
                        <a:pt x="13" y="12"/>
                        <a:pt x="13" y="12"/>
                        <a:pt x="13" y="12"/>
                      </a:cubicBezTo>
                      <a:cubicBezTo>
                        <a:pt x="14" y="11"/>
                        <a:pt x="15" y="9"/>
                        <a:pt x="15" y="7"/>
                      </a:cubicBezTo>
                      <a:cubicBezTo>
                        <a:pt x="15" y="6"/>
                        <a:pt x="14" y="5"/>
                        <a:pt x="14" y="4"/>
                      </a:cubicBezTo>
                      <a:cubicBezTo>
                        <a:pt x="13" y="2"/>
                        <a:pt x="10" y="0"/>
                        <a:pt x="7" y="0"/>
                      </a:cubicBezTo>
                    </a:path>
                  </a:pathLst>
                </a:custGeom>
                <a:solidFill>
                  <a:srgbClr val="5454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99" name="Google Shape;5099;p387"/>
                <p:cNvSpPr/>
                <p:nvPr/>
              </p:nvSpPr>
              <p:spPr>
                <a:xfrm>
                  <a:off x="4794250" y="3330575"/>
                  <a:ext cx="82550" cy="22225"/>
                </a:xfrm>
                <a:custGeom>
                  <a:avLst/>
                  <a:gdLst/>
                  <a:ahLst/>
                  <a:cxnLst/>
                  <a:rect l="l" t="t" r="r" b="b"/>
                  <a:pathLst>
                    <a:path w="26" h="7" extrusionOk="0">
                      <a:moveTo>
                        <a:pt x="26" y="0"/>
                      </a:moveTo>
                      <a:cubicBezTo>
                        <a:pt x="26" y="1"/>
                        <a:pt x="25" y="1"/>
                        <a:pt x="25" y="1"/>
                      </a:cubicBezTo>
                      <a:cubicBezTo>
                        <a:pt x="24" y="1"/>
                        <a:pt x="22" y="2"/>
                        <a:pt x="20" y="2"/>
                      </a:cubicBezTo>
                      <a:cubicBezTo>
                        <a:pt x="20" y="2"/>
                        <a:pt x="20" y="2"/>
                        <a:pt x="20" y="2"/>
                      </a:cubicBezTo>
                      <a:cubicBezTo>
                        <a:pt x="18" y="3"/>
                        <a:pt x="16" y="3"/>
                        <a:pt x="13" y="3"/>
                      </a:cubicBezTo>
                      <a:cubicBezTo>
                        <a:pt x="13" y="3"/>
                        <a:pt x="13" y="3"/>
                        <a:pt x="13" y="3"/>
                      </a:cubicBezTo>
                      <a:cubicBezTo>
                        <a:pt x="12" y="3"/>
                        <a:pt x="10" y="3"/>
                        <a:pt x="9" y="3"/>
                      </a:cubicBezTo>
                      <a:cubicBezTo>
                        <a:pt x="5" y="2"/>
                        <a:pt x="2" y="1"/>
                        <a:pt x="0" y="1"/>
                      </a:cubicBezTo>
                      <a:cubicBezTo>
                        <a:pt x="3" y="5"/>
                        <a:pt x="8" y="7"/>
                        <a:pt x="13" y="7"/>
                      </a:cubicBezTo>
                      <a:cubicBezTo>
                        <a:pt x="14" y="7"/>
                        <a:pt x="15" y="7"/>
                        <a:pt x="15" y="7"/>
                      </a:cubicBezTo>
                      <a:cubicBezTo>
                        <a:pt x="22" y="6"/>
                        <a:pt x="25" y="1"/>
                        <a:pt x="26" y="0"/>
                      </a:cubicBezTo>
                    </a:path>
                  </a:pathLst>
                </a:custGeom>
                <a:solidFill>
                  <a:srgbClr val="F5AC9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0" name="Google Shape;5100;p387"/>
                <p:cNvSpPr/>
                <p:nvPr/>
              </p:nvSpPr>
              <p:spPr>
                <a:xfrm>
                  <a:off x="4908550" y="3270250"/>
                  <a:ext cx="25400" cy="73025"/>
                </a:xfrm>
                <a:custGeom>
                  <a:avLst/>
                  <a:gdLst/>
                  <a:ahLst/>
                  <a:cxnLst/>
                  <a:rect l="l" t="t" r="r" b="b"/>
                  <a:pathLst>
                    <a:path w="8" h="23" extrusionOk="0">
                      <a:moveTo>
                        <a:pt x="0" y="0"/>
                      </a:moveTo>
                      <a:cubicBezTo>
                        <a:pt x="3" y="9"/>
                        <a:pt x="5" y="17"/>
                        <a:pt x="6" y="22"/>
                      </a:cubicBezTo>
                      <a:cubicBezTo>
                        <a:pt x="6" y="22"/>
                        <a:pt x="6" y="22"/>
                        <a:pt x="6" y="23"/>
                      </a:cubicBezTo>
                      <a:cubicBezTo>
                        <a:pt x="7" y="20"/>
                        <a:pt x="8" y="17"/>
                        <a:pt x="8" y="14"/>
                      </a:cubicBezTo>
                      <a:cubicBezTo>
                        <a:pt x="8" y="13"/>
                        <a:pt x="8" y="8"/>
                        <a:pt x="7" y="5"/>
                      </a:cubicBezTo>
                      <a:cubicBezTo>
                        <a:pt x="6" y="4"/>
                        <a:pt x="6" y="3"/>
                        <a:pt x="5" y="2"/>
                      </a:cubicBezTo>
                      <a:cubicBezTo>
                        <a:pt x="3" y="1"/>
                        <a:pt x="1" y="0"/>
                        <a:pt x="0" y="0"/>
                      </a:cubicBezTo>
                    </a:path>
                  </a:pathLst>
                </a:custGeom>
                <a:solidFill>
                  <a:srgbClr val="68686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1" name="Google Shape;5101;p387"/>
                <p:cNvSpPr/>
                <p:nvPr/>
              </p:nvSpPr>
              <p:spPr>
                <a:xfrm>
                  <a:off x="4506913" y="3254375"/>
                  <a:ext cx="465138" cy="171450"/>
                </a:xfrm>
                <a:custGeom>
                  <a:avLst/>
                  <a:gdLst/>
                  <a:ahLst/>
                  <a:cxnLst/>
                  <a:rect l="l" t="t" r="r" b="b"/>
                  <a:pathLst>
                    <a:path w="147" h="54" extrusionOk="0">
                      <a:moveTo>
                        <a:pt x="146" y="4"/>
                      </a:moveTo>
                      <a:cubicBezTo>
                        <a:pt x="146" y="2"/>
                        <a:pt x="145" y="1"/>
                        <a:pt x="144" y="1"/>
                      </a:cubicBezTo>
                      <a:cubicBezTo>
                        <a:pt x="141" y="1"/>
                        <a:pt x="139" y="1"/>
                        <a:pt x="137" y="0"/>
                      </a:cubicBezTo>
                      <a:cubicBezTo>
                        <a:pt x="132" y="0"/>
                        <a:pt x="128" y="0"/>
                        <a:pt x="124" y="0"/>
                      </a:cubicBezTo>
                      <a:cubicBezTo>
                        <a:pt x="114" y="0"/>
                        <a:pt x="104" y="2"/>
                        <a:pt x="94" y="6"/>
                      </a:cubicBezTo>
                      <a:cubicBezTo>
                        <a:pt x="90" y="8"/>
                        <a:pt x="87" y="10"/>
                        <a:pt x="83" y="12"/>
                      </a:cubicBezTo>
                      <a:cubicBezTo>
                        <a:pt x="80" y="14"/>
                        <a:pt x="78" y="15"/>
                        <a:pt x="75" y="16"/>
                      </a:cubicBezTo>
                      <a:cubicBezTo>
                        <a:pt x="75" y="16"/>
                        <a:pt x="75" y="16"/>
                        <a:pt x="74" y="16"/>
                      </a:cubicBezTo>
                      <a:cubicBezTo>
                        <a:pt x="74" y="16"/>
                        <a:pt x="73" y="16"/>
                        <a:pt x="73" y="16"/>
                      </a:cubicBezTo>
                      <a:cubicBezTo>
                        <a:pt x="72" y="16"/>
                        <a:pt x="72" y="16"/>
                        <a:pt x="72" y="16"/>
                      </a:cubicBezTo>
                      <a:cubicBezTo>
                        <a:pt x="69" y="15"/>
                        <a:pt x="67" y="14"/>
                        <a:pt x="64" y="12"/>
                      </a:cubicBezTo>
                      <a:cubicBezTo>
                        <a:pt x="60" y="10"/>
                        <a:pt x="57" y="8"/>
                        <a:pt x="53" y="6"/>
                      </a:cubicBezTo>
                      <a:cubicBezTo>
                        <a:pt x="43" y="2"/>
                        <a:pt x="33" y="0"/>
                        <a:pt x="23" y="0"/>
                      </a:cubicBezTo>
                      <a:cubicBezTo>
                        <a:pt x="19" y="0"/>
                        <a:pt x="15" y="0"/>
                        <a:pt x="10" y="0"/>
                      </a:cubicBezTo>
                      <a:cubicBezTo>
                        <a:pt x="8" y="1"/>
                        <a:pt x="6" y="1"/>
                        <a:pt x="3" y="1"/>
                      </a:cubicBezTo>
                      <a:cubicBezTo>
                        <a:pt x="2" y="1"/>
                        <a:pt x="1" y="2"/>
                        <a:pt x="1" y="4"/>
                      </a:cubicBezTo>
                      <a:cubicBezTo>
                        <a:pt x="0" y="6"/>
                        <a:pt x="1" y="8"/>
                        <a:pt x="1" y="10"/>
                      </a:cubicBezTo>
                      <a:cubicBezTo>
                        <a:pt x="3" y="14"/>
                        <a:pt x="4" y="19"/>
                        <a:pt x="6" y="23"/>
                      </a:cubicBezTo>
                      <a:cubicBezTo>
                        <a:pt x="8" y="28"/>
                        <a:pt x="11" y="34"/>
                        <a:pt x="15" y="39"/>
                      </a:cubicBezTo>
                      <a:cubicBezTo>
                        <a:pt x="17" y="42"/>
                        <a:pt x="22" y="48"/>
                        <a:pt x="31" y="51"/>
                      </a:cubicBezTo>
                      <a:cubicBezTo>
                        <a:pt x="35" y="53"/>
                        <a:pt x="39" y="54"/>
                        <a:pt x="39" y="54"/>
                      </a:cubicBezTo>
                      <a:cubicBezTo>
                        <a:pt x="41" y="54"/>
                        <a:pt x="46" y="54"/>
                        <a:pt x="51" y="52"/>
                      </a:cubicBezTo>
                      <a:cubicBezTo>
                        <a:pt x="53" y="51"/>
                        <a:pt x="58" y="48"/>
                        <a:pt x="62" y="43"/>
                      </a:cubicBezTo>
                      <a:cubicBezTo>
                        <a:pt x="65" y="39"/>
                        <a:pt x="68" y="34"/>
                        <a:pt x="70" y="29"/>
                      </a:cubicBezTo>
                      <a:cubicBezTo>
                        <a:pt x="70" y="28"/>
                        <a:pt x="71" y="27"/>
                        <a:pt x="72" y="26"/>
                      </a:cubicBezTo>
                      <a:cubicBezTo>
                        <a:pt x="73" y="26"/>
                        <a:pt x="74" y="26"/>
                        <a:pt x="75" y="26"/>
                      </a:cubicBezTo>
                      <a:cubicBezTo>
                        <a:pt x="76" y="27"/>
                        <a:pt x="77" y="28"/>
                        <a:pt x="77" y="29"/>
                      </a:cubicBezTo>
                      <a:cubicBezTo>
                        <a:pt x="79" y="34"/>
                        <a:pt x="82" y="39"/>
                        <a:pt x="85" y="43"/>
                      </a:cubicBezTo>
                      <a:cubicBezTo>
                        <a:pt x="89" y="48"/>
                        <a:pt x="94" y="51"/>
                        <a:pt x="95" y="52"/>
                      </a:cubicBezTo>
                      <a:cubicBezTo>
                        <a:pt x="101" y="54"/>
                        <a:pt x="106" y="54"/>
                        <a:pt x="108" y="54"/>
                      </a:cubicBezTo>
                      <a:cubicBezTo>
                        <a:pt x="108" y="54"/>
                        <a:pt x="112" y="53"/>
                        <a:pt x="116" y="51"/>
                      </a:cubicBezTo>
                      <a:cubicBezTo>
                        <a:pt x="125" y="48"/>
                        <a:pt x="130" y="42"/>
                        <a:pt x="132" y="39"/>
                      </a:cubicBezTo>
                      <a:cubicBezTo>
                        <a:pt x="136" y="34"/>
                        <a:pt x="139" y="28"/>
                        <a:pt x="141" y="23"/>
                      </a:cubicBezTo>
                      <a:cubicBezTo>
                        <a:pt x="143" y="19"/>
                        <a:pt x="144" y="14"/>
                        <a:pt x="146" y="10"/>
                      </a:cubicBezTo>
                      <a:cubicBezTo>
                        <a:pt x="146" y="8"/>
                        <a:pt x="147" y="6"/>
                        <a:pt x="146" y="4"/>
                      </a:cubicBezTo>
                      <a:close/>
                      <a:moveTo>
                        <a:pt x="58" y="43"/>
                      </a:moveTo>
                      <a:cubicBezTo>
                        <a:pt x="57" y="44"/>
                        <a:pt x="55" y="46"/>
                        <a:pt x="52" y="48"/>
                      </a:cubicBezTo>
                      <a:cubicBezTo>
                        <a:pt x="48" y="50"/>
                        <a:pt x="43" y="51"/>
                        <a:pt x="38" y="50"/>
                      </a:cubicBezTo>
                      <a:cubicBezTo>
                        <a:pt x="33" y="49"/>
                        <a:pt x="29" y="47"/>
                        <a:pt x="25" y="43"/>
                      </a:cubicBezTo>
                      <a:cubicBezTo>
                        <a:pt x="21" y="40"/>
                        <a:pt x="18" y="36"/>
                        <a:pt x="16" y="31"/>
                      </a:cubicBezTo>
                      <a:cubicBezTo>
                        <a:pt x="14" y="27"/>
                        <a:pt x="13" y="23"/>
                        <a:pt x="12" y="19"/>
                      </a:cubicBezTo>
                      <a:cubicBezTo>
                        <a:pt x="12" y="19"/>
                        <a:pt x="11" y="13"/>
                        <a:pt x="13" y="10"/>
                      </a:cubicBezTo>
                      <a:cubicBezTo>
                        <a:pt x="14" y="9"/>
                        <a:pt x="15" y="8"/>
                        <a:pt x="16" y="7"/>
                      </a:cubicBezTo>
                      <a:cubicBezTo>
                        <a:pt x="16" y="7"/>
                        <a:pt x="17" y="7"/>
                        <a:pt x="17" y="6"/>
                      </a:cubicBezTo>
                      <a:cubicBezTo>
                        <a:pt x="18" y="6"/>
                        <a:pt x="19" y="6"/>
                        <a:pt x="20" y="6"/>
                      </a:cubicBezTo>
                      <a:cubicBezTo>
                        <a:pt x="21" y="6"/>
                        <a:pt x="22" y="5"/>
                        <a:pt x="23" y="5"/>
                      </a:cubicBezTo>
                      <a:cubicBezTo>
                        <a:pt x="30" y="5"/>
                        <a:pt x="38" y="6"/>
                        <a:pt x="45" y="8"/>
                      </a:cubicBezTo>
                      <a:cubicBezTo>
                        <a:pt x="50" y="9"/>
                        <a:pt x="55" y="11"/>
                        <a:pt x="59" y="14"/>
                      </a:cubicBezTo>
                      <a:cubicBezTo>
                        <a:pt x="61" y="15"/>
                        <a:pt x="63" y="17"/>
                        <a:pt x="64" y="19"/>
                      </a:cubicBezTo>
                      <a:cubicBezTo>
                        <a:pt x="65" y="22"/>
                        <a:pt x="66" y="25"/>
                        <a:pt x="66" y="26"/>
                      </a:cubicBezTo>
                      <a:cubicBezTo>
                        <a:pt x="66" y="35"/>
                        <a:pt x="60" y="41"/>
                        <a:pt x="58" y="43"/>
                      </a:cubicBezTo>
                      <a:close/>
                      <a:moveTo>
                        <a:pt x="135" y="19"/>
                      </a:moveTo>
                      <a:cubicBezTo>
                        <a:pt x="134" y="23"/>
                        <a:pt x="133" y="27"/>
                        <a:pt x="131" y="31"/>
                      </a:cubicBezTo>
                      <a:cubicBezTo>
                        <a:pt x="129" y="36"/>
                        <a:pt x="126" y="40"/>
                        <a:pt x="122" y="43"/>
                      </a:cubicBezTo>
                      <a:cubicBezTo>
                        <a:pt x="118" y="47"/>
                        <a:pt x="114" y="49"/>
                        <a:pt x="109" y="50"/>
                      </a:cubicBezTo>
                      <a:cubicBezTo>
                        <a:pt x="104" y="51"/>
                        <a:pt x="99" y="50"/>
                        <a:pt x="95" y="48"/>
                      </a:cubicBezTo>
                      <a:cubicBezTo>
                        <a:pt x="92" y="46"/>
                        <a:pt x="90" y="44"/>
                        <a:pt x="89" y="43"/>
                      </a:cubicBezTo>
                      <a:cubicBezTo>
                        <a:pt x="87" y="41"/>
                        <a:pt x="81" y="35"/>
                        <a:pt x="81" y="26"/>
                      </a:cubicBezTo>
                      <a:cubicBezTo>
                        <a:pt x="81" y="25"/>
                        <a:pt x="82" y="22"/>
                        <a:pt x="83" y="19"/>
                      </a:cubicBezTo>
                      <a:cubicBezTo>
                        <a:pt x="84" y="17"/>
                        <a:pt x="86" y="15"/>
                        <a:pt x="88" y="14"/>
                      </a:cubicBezTo>
                      <a:cubicBezTo>
                        <a:pt x="92" y="11"/>
                        <a:pt x="97" y="9"/>
                        <a:pt x="102" y="8"/>
                      </a:cubicBezTo>
                      <a:cubicBezTo>
                        <a:pt x="109" y="6"/>
                        <a:pt x="117" y="5"/>
                        <a:pt x="124" y="5"/>
                      </a:cubicBezTo>
                      <a:cubicBezTo>
                        <a:pt x="125" y="5"/>
                        <a:pt x="126" y="6"/>
                        <a:pt x="127" y="6"/>
                      </a:cubicBezTo>
                      <a:cubicBezTo>
                        <a:pt x="128" y="6"/>
                        <a:pt x="129" y="6"/>
                        <a:pt x="130" y="6"/>
                      </a:cubicBezTo>
                      <a:cubicBezTo>
                        <a:pt x="130" y="7"/>
                        <a:pt x="131" y="7"/>
                        <a:pt x="131" y="7"/>
                      </a:cubicBezTo>
                      <a:cubicBezTo>
                        <a:pt x="132" y="8"/>
                        <a:pt x="133" y="9"/>
                        <a:pt x="134" y="10"/>
                      </a:cubicBezTo>
                      <a:cubicBezTo>
                        <a:pt x="136" y="13"/>
                        <a:pt x="135" y="19"/>
                        <a:pt x="135" y="19"/>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
          <p:nvSpPr>
            <p:cNvPr id="5102" name="Google Shape;5102;p387"/>
            <p:cNvSpPr/>
            <p:nvPr/>
          </p:nvSpPr>
          <p:spPr>
            <a:xfrm>
              <a:off x="2462685" y="5635130"/>
              <a:ext cx="1221300" cy="1222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3" name="Google Shape;5103;p387"/>
            <p:cNvSpPr/>
            <p:nvPr/>
          </p:nvSpPr>
          <p:spPr>
            <a:xfrm>
              <a:off x="10974479" y="5637994"/>
              <a:ext cx="1220700" cy="12201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104" name="Google Shape;5104;p387"/>
            <p:cNvGrpSpPr/>
            <p:nvPr/>
          </p:nvGrpSpPr>
          <p:grpSpPr>
            <a:xfrm>
              <a:off x="11252905" y="5815529"/>
              <a:ext cx="661617" cy="859155"/>
              <a:chOff x="11144250" y="5702300"/>
              <a:chExt cx="733500" cy="952500"/>
            </a:xfrm>
          </p:grpSpPr>
          <p:sp>
            <p:nvSpPr>
              <p:cNvPr id="5105" name="Google Shape;5105;p387"/>
              <p:cNvSpPr/>
              <p:nvPr/>
            </p:nvSpPr>
            <p:spPr>
              <a:xfrm>
                <a:off x="11144250" y="5702300"/>
                <a:ext cx="466725" cy="752475"/>
              </a:xfrm>
              <a:custGeom>
                <a:avLst/>
                <a:gdLst/>
                <a:ahLst/>
                <a:cxnLst/>
                <a:rect l="l" t="t" r="r" b="b"/>
                <a:pathLst>
                  <a:path w="147" h="237" extrusionOk="0">
                    <a:moveTo>
                      <a:pt x="132" y="237"/>
                    </a:moveTo>
                    <a:cubicBezTo>
                      <a:pt x="15" y="237"/>
                      <a:pt x="15" y="237"/>
                      <a:pt x="15" y="237"/>
                    </a:cubicBezTo>
                    <a:cubicBezTo>
                      <a:pt x="7" y="237"/>
                      <a:pt x="0" y="231"/>
                      <a:pt x="0" y="222"/>
                    </a:cubicBezTo>
                    <a:cubicBezTo>
                      <a:pt x="0" y="15"/>
                      <a:pt x="0" y="15"/>
                      <a:pt x="0" y="15"/>
                    </a:cubicBezTo>
                    <a:cubicBezTo>
                      <a:pt x="0" y="6"/>
                      <a:pt x="7" y="0"/>
                      <a:pt x="15" y="0"/>
                    </a:cubicBezTo>
                    <a:cubicBezTo>
                      <a:pt x="132" y="0"/>
                      <a:pt x="132" y="0"/>
                      <a:pt x="132" y="0"/>
                    </a:cubicBezTo>
                    <a:cubicBezTo>
                      <a:pt x="141" y="0"/>
                      <a:pt x="147" y="6"/>
                      <a:pt x="147" y="15"/>
                    </a:cubicBezTo>
                    <a:cubicBezTo>
                      <a:pt x="147" y="222"/>
                      <a:pt x="147" y="222"/>
                      <a:pt x="147" y="222"/>
                    </a:cubicBezTo>
                    <a:cubicBezTo>
                      <a:pt x="147" y="231"/>
                      <a:pt x="141" y="237"/>
                      <a:pt x="132" y="237"/>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6" name="Google Shape;5106;p387"/>
              <p:cNvSpPr/>
              <p:nvPr/>
            </p:nvSpPr>
            <p:spPr>
              <a:xfrm>
                <a:off x="11144250" y="5797550"/>
                <a:ext cx="466800" cy="5556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7" name="Google Shape;5107;p387"/>
              <p:cNvSpPr/>
              <p:nvPr/>
            </p:nvSpPr>
            <p:spPr>
              <a:xfrm>
                <a:off x="11303000" y="5740400"/>
                <a:ext cx="149225" cy="15875"/>
              </a:xfrm>
              <a:custGeom>
                <a:avLst/>
                <a:gdLst/>
                <a:ahLst/>
                <a:cxnLst/>
                <a:rect l="l" t="t" r="r" b="b"/>
                <a:pathLst>
                  <a:path w="47" h="5" extrusionOk="0">
                    <a:moveTo>
                      <a:pt x="45" y="5"/>
                    </a:moveTo>
                    <a:cubicBezTo>
                      <a:pt x="3" y="5"/>
                      <a:pt x="3" y="5"/>
                      <a:pt x="3" y="5"/>
                    </a:cubicBezTo>
                    <a:cubicBezTo>
                      <a:pt x="1" y="5"/>
                      <a:pt x="0" y="4"/>
                      <a:pt x="0" y="3"/>
                    </a:cubicBezTo>
                    <a:cubicBezTo>
                      <a:pt x="0" y="1"/>
                      <a:pt x="1" y="0"/>
                      <a:pt x="3" y="0"/>
                    </a:cubicBezTo>
                    <a:cubicBezTo>
                      <a:pt x="45" y="0"/>
                      <a:pt x="45" y="0"/>
                      <a:pt x="45" y="0"/>
                    </a:cubicBezTo>
                    <a:cubicBezTo>
                      <a:pt x="46" y="0"/>
                      <a:pt x="47" y="1"/>
                      <a:pt x="47" y="3"/>
                    </a:cubicBezTo>
                    <a:cubicBezTo>
                      <a:pt x="47" y="4"/>
                      <a:pt x="46" y="5"/>
                      <a:pt x="45" y="5"/>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8" name="Google Shape;5108;p387"/>
              <p:cNvSpPr/>
              <p:nvPr/>
            </p:nvSpPr>
            <p:spPr>
              <a:xfrm>
                <a:off x="11410950" y="5902325"/>
                <a:ext cx="466725" cy="752475"/>
              </a:xfrm>
              <a:custGeom>
                <a:avLst/>
                <a:gdLst/>
                <a:ahLst/>
                <a:cxnLst/>
                <a:rect l="l" t="t" r="r" b="b"/>
                <a:pathLst>
                  <a:path w="147" h="237" extrusionOk="0">
                    <a:moveTo>
                      <a:pt x="132" y="237"/>
                    </a:moveTo>
                    <a:cubicBezTo>
                      <a:pt x="14" y="237"/>
                      <a:pt x="14" y="237"/>
                      <a:pt x="14" y="237"/>
                    </a:cubicBezTo>
                    <a:cubicBezTo>
                      <a:pt x="6" y="237"/>
                      <a:pt x="0" y="231"/>
                      <a:pt x="0" y="222"/>
                    </a:cubicBezTo>
                    <a:cubicBezTo>
                      <a:pt x="0" y="15"/>
                      <a:pt x="0" y="15"/>
                      <a:pt x="0" y="15"/>
                    </a:cubicBezTo>
                    <a:cubicBezTo>
                      <a:pt x="0" y="7"/>
                      <a:pt x="6" y="0"/>
                      <a:pt x="14" y="0"/>
                    </a:cubicBezTo>
                    <a:cubicBezTo>
                      <a:pt x="132" y="0"/>
                      <a:pt x="132" y="0"/>
                      <a:pt x="132" y="0"/>
                    </a:cubicBezTo>
                    <a:cubicBezTo>
                      <a:pt x="140" y="0"/>
                      <a:pt x="147" y="7"/>
                      <a:pt x="147" y="15"/>
                    </a:cubicBezTo>
                    <a:cubicBezTo>
                      <a:pt x="147" y="222"/>
                      <a:pt x="147" y="222"/>
                      <a:pt x="147" y="222"/>
                    </a:cubicBezTo>
                    <a:cubicBezTo>
                      <a:pt x="147" y="231"/>
                      <a:pt x="140" y="237"/>
                      <a:pt x="132" y="237"/>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09" name="Google Shape;5109;p387"/>
              <p:cNvSpPr/>
              <p:nvPr/>
            </p:nvSpPr>
            <p:spPr>
              <a:xfrm>
                <a:off x="11410950" y="5997575"/>
                <a:ext cx="466800" cy="5556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0" name="Google Shape;5110;p387"/>
              <p:cNvSpPr/>
              <p:nvPr/>
            </p:nvSpPr>
            <p:spPr>
              <a:xfrm>
                <a:off x="11566525" y="5940425"/>
                <a:ext cx="152400" cy="19050"/>
              </a:xfrm>
              <a:custGeom>
                <a:avLst/>
                <a:gdLst/>
                <a:ahLst/>
                <a:cxnLst/>
                <a:rect l="l" t="t" r="r" b="b"/>
                <a:pathLst>
                  <a:path w="48" h="6" extrusionOk="0">
                    <a:moveTo>
                      <a:pt x="45" y="6"/>
                    </a:moveTo>
                    <a:cubicBezTo>
                      <a:pt x="3" y="6"/>
                      <a:pt x="3" y="6"/>
                      <a:pt x="3" y="6"/>
                    </a:cubicBezTo>
                    <a:cubicBezTo>
                      <a:pt x="2" y="6"/>
                      <a:pt x="0" y="4"/>
                      <a:pt x="0" y="3"/>
                    </a:cubicBezTo>
                    <a:cubicBezTo>
                      <a:pt x="0" y="1"/>
                      <a:pt x="2" y="0"/>
                      <a:pt x="3" y="0"/>
                    </a:cubicBezTo>
                    <a:cubicBezTo>
                      <a:pt x="45" y="0"/>
                      <a:pt x="45" y="0"/>
                      <a:pt x="45" y="0"/>
                    </a:cubicBezTo>
                    <a:cubicBezTo>
                      <a:pt x="47" y="0"/>
                      <a:pt x="48" y="1"/>
                      <a:pt x="48" y="3"/>
                    </a:cubicBezTo>
                    <a:cubicBezTo>
                      <a:pt x="48" y="4"/>
                      <a:pt x="47" y="6"/>
                      <a:pt x="45" y="6"/>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5111" name="Google Shape;5111;p387"/>
            <p:cNvGrpSpPr/>
            <p:nvPr/>
          </p:nvGrpSpPr>
          <p:grpSpPr>
            <a:xfrm>
              <a:off x="2603102" y="5871831"/>
              <a:ext cx="909273" cy="767512"/>
              <a:chOff x="1533525" y="5753100"/>
              <a:chExt cx="1008063" cy="850900"/>
            </a:xfrm>
          </p:grpSpPr>
          <p:sp>
            <p:nvSpPr>
              <p:cNvPr id="5112" name="Google Shape;5112;p387"/>
              <p:cNvSpPr/>
              <p:nvPr/>
            </p:nvSpPr>
            <p:spPr>
              <a:xfrm>
                <a:off x="1533525" y="5753100"/>
                <a:ext cx="1008063" cy="612775"/>
              </a:xfrm>
              <a:custGeom>
                <a:avLst/>
                <a:gdLst/>
                <a:ahLst/>
                <a:cxnLst/>
                <a:rect l="l" t="t" r="r" b="b"/>
                <a:pathLst>
                  <a:path w="318" h="193" extrusionOk="0">
                    <a:moveTo>
                      <a:pt x="318" y="161"/>
                    </a:moveTo>
                    <a:cubicBezTo>
                      <a:pt x="318" y="162"/>
                      <a:pt x="318" y="162"/>
                      <a:pt x="318" y="163"/>
                    </a:cubicBezTo>
                    <a:cubicBezTo>
                      <a:pt x="318" y="171"/>
                      <a:pt x="311" y="178"/>
                      <a:pt x="306" y="183"/>
                    </a:cubicBezTo>
                    <a:cubicBezTo>
                      <a:pt x="300" y="189"/>
                      <a:pt x="288" y="193"/>
                      <a:pt x="279" y="193"/>
                    </a:cubicBezTo>
                    <a:cubicBezTo>
                      <a:pt x="51" y="193"/>
                      <a:pt x="51" y="193"/>
                      <a:pt x="51" y="193"/>
                    </a:cubicBezTo>
                    <a:cubicBezTo>
                      <a:pt x="37" y="193"/>
                      <a:pt x="28" y="188"/>
                      <a:pt x="19" y="181"/>
                    </a:cubicBezTo>
                    <a:cubicBezTo>
                      <a:pt x="15" y="178"/>
                      <a:pt x="13" y="174"/>
                      <a:pt x="10" y="170"/>
                    </a:cubicBezTo>
                    <a:cubicBezTo>
                      <a:pt x="9" y="169"/>
                      <a:pt x="9" y="167"/>
                      <a:pt x="8" y="166"/>
                    </a:cubicBezTo>
                    <a:cubicBezTo>
                      <a:pt x="8" y="165"/>
                      <a:pt x="8" y="164"/>
                      <a:pt x="8" y="164"/>
                    </a:cubicBezTo>
                    <a:cubicBezTo>
                      <a:pt x="5" y="158"/>
                      <a:pt x="4" y="151"/>
                      <a:pt x="3" y="144"/>
                    </a:cubicBezTo>
                    <a:cubicBezTo>
                      <a:pt x="0" y="105"/>
                      <a:pt x="29" y="93"/>
                      <a:pt x="51" y="86"/>
                    </a:cubicBezTo>
                    <a:cubicBezTo>
                      <a:pt x="43" y="38"/>
                      <a:pt x="87" y="0"/>
                      <a:pt x="136" y="0"/>
                    </a:cubicBezTo>
                    <a:cubicBezTo>
                      <a:pt x="158" y="0"/>
                      <a:pt x="178" y="9"/>
                      <a:pt x="192" y="22"/>
                    </a:cubicBezTo>
                    <a:cubicBezTo>
                      <a:pt x="206" y="36"/>
                      <a:pt x="214" y="54"/>
                      <a:pt x="216" y="74"/>
                    </a:cubicBezTo>
                    <a:cubicBezTo>
                      <a:pt x="216" y="74"/>
                      <a:pt x="217" y="74"/>
                      <a:pt x="218" y="73"/>
                    </a:cubicBezTo>
                    <a:cubicBezTo>
                      <a:pt x="222" y="72"/>
                      <a:pt x="233" y="69"/>
                      <a:pt x="251" y="73"/>
                    </a:cubicBezTo>
                    <a:cubicBezTo>
                      <a:pt x="272" y="79"/>
                      <a:pt x="285" y="98"/>
                      <a:pt x="288" y="120"/>
                    </a:cubicBezTo>
                    <a:cubicBezTo>
                      <a:pt x="288" y="125"/>
                      <a:pt x="288" y="126"/>
                      <a:pt x="288" y="129"/>
                    </a:cubicBezTo>
                    <a:cubicBezTo>
                      <a:pt x="297" y="131"/>
                      <a:pt x="306" y="135"/>
                      <a:pt x="311" y="142"/>
                    </a:cubicBezTo>
                    <a:cubicBezTo>
                      <a:pt x="311" y="142"/>
                      <a:pt x="311" y="142"/>
                      <a:pt x="311" y="142"/>
                    </a:cubicBezTo>
                    <a:cubicBezTo>
                      <a:pt x="315" y="147"/>
                      <a:pt x="318" y="154"/>
                      <a:pt x="318" y="161"/>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3" name="Google Shape;5113;p387"/>
              <p:cNvSpPr/>
              <p:nvPr/>
            </p:nvSpPr>
            <p:spPr>
              <a:xfrm>
                <a:off x="1795463" y="5829300"/>
                <a:ext cx="342900" cy="171450"/>
              </a:xfrm>
              <a:custGeom>
                <a:avLst/>
                <a:gdLst/>
                <a:ahLst/>
                <a:cxnLst/>
                <a:rect l="l" t="t" r="r" b="b"/>
                <a:pathLst>
                  <a:path w="108" h="54" extrusionOk="0">
                    <a:moveTo>
                      <a:pt x="104" y="54"/>
                    </a:moveTo>
                    <a:cubicBezTo>
                      <a:pt x="102" y="54"/>
                      <a:pt x="100" y="53"/>
                      <a:pt x="100" y="51"/>
                    </a:cubicBezTo>
                    <a:cubicBezTo>
                      <a:pt x="99" y="39"/>
                      <a:pt x="94" y="29"/>
                      <a:pt x="86" y="21"/>
                    </a:cubicBezTo>
                    <a:cubicBezTo>
                      <a:pt x="77" y="12"/>
                      <a:pt x="65" y="7"/>
                      <a:pt x="53" y="7"/>
                    </a:cubicBezTo>
                    <a:cubicBezTo>
                      <a:pt x="34" y="7"/>
                      <a:pt x="17" y="17"/>
                      <a:pt x="8" y="31"/>
                    </a:cubicBezTo>
                    <a:cubicBezTo>
                      <a:pt x="7" y="33"/>
                      <a:pt x="4" y="33"/>
                      <a:pt x="3" y="32"/>
                    </a:cubicBezTo>
                    <a:cubicBezTo>
                      <a:pt x="1" y="31"/>
                      <a:pt x="0" y="29"/>
                      <a:pt x="1" y="27"/>
                    </a:cubicBezTo>
                    <a:cubicBezTo>
                      <a:pt x="12" y="11"/>
                      <a:pt x="32" y="0"/>
                      <a:pt x="53" y="0"/>
                    </a:cubicBezTo>
                    <a:cubicBezTo>
                      <a:pt x="67" y="0"/>
                      <a:pt x="81" y="5"/>
                      <a:pt x="91" y="15"/>
                    </a:cubicBezTo>
                    <a:cubicBezTo>
                      <a:pt x="101" y="25"/>
                      <a:pt x="107" y="37"/>
                      <a:pt x="107" y="51"/>
                    </a:cubicBezTo>
                    <a:cubicBezTo>
                      <a:pt x="108" y="53"/>
                      <a:pt x="106" y="54"/>
                      <a:pt x="104" y="54"/>
                    </a:cubicBezTo>
                    <a:close/>
                  </a:path>
                </a:pathLst>
              </a:cu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4" name="Google Shape;5114;p387"/>
              <p:cNvSpPr/>
              <p:nvPr/>
            </p:nvSpPr>
            <p:spPr>
              <a:xfrm>
                <a:off x="1919288" y="6080125"/>
                <a:ext cx="419100" cy="523875"/>
              </a:xfrm>
              <a:custGeom>
                <a:avLst/>
                <a:gdLst/>
                <a:ahLst/>
                <a:cxnLst/>
                <a:rect l="l" t="t" r="r" b="b"/>
                <a:pathLst>
                  <a:path w="132" h="165" extrusionOk="0">
                    <a:moveTo>
                      <a:pt x="66" y="0"/>
                    </a:moveTo>
                    <a:cubicBezTo>
                      <a:pt x="0" y="27"/>
                      <a:pt x="0" y="27"/>
                      <a:pt x="0" y="27"/>
                    </a:cubicBezTo>
                    <a:cubicBezTo>
                      <a:pt x="0" y="93"/>
                      <a:pt x="0" y="93"/>
                      <a:pt x="0" y="93"/>
                    </a:cubicBezTo>
                    <a:cubicBezTo>
                      <a:pt x="0" y="93"/>
                      <a:pt x="4" y="139"/>
                      <a:pt x="66" y="165"/>
                    </a:cubicBezTo>
                    <a:cubicBezTo>
                      <a:pt x="128" y="139"/>
                      <a:pt x="132" y="93"/>
                      <a:pt x="132" y="93"/>
                    </a:cubicBezTo>
                    <a:cubicBezTo>
                      <a:pt x="132" y="27"/>
                      <a:pt x="132" y="27"/>
                      <a:pt x="132" y="27"/>
                    </a:cubicBezTo>
                    <a:lnTo>
                      <a:pt x="66" y="0"/>
                    </a:lnTo>
                    <a:close/>
                  </a:path>
                </a:pathLst>
              </a:custGeom>
              <a:solidFill>
                <a:srgbClr val="7E7E7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5" name="Google Shape;5115;p387"/>
              <p:cNvSpPr/>
              <p:nvPr/>
            </p:nvSpPr>
            <p:spPr>
              <a:xfrm>
                <a:off x="2122488" y="6124575"/>
                <a:ext cx="184150" cy="434975"/>
              </a:xfrm>
              <a:custGeom>
                <a:avLst/>
                <a:gdLst/>
                <a:ahLst/>
                <a:cxnLst/>
                <a:rect l="l" t="t" r="r" b="b"/>
                <a:pathLst>
                  <a:path w="58" h="137" extrusionOk="0">
                    <a:moveTo>
                      <a:pt x="3" y="137"/>
                    </a:moveTo>
                    <a:cubicBezTo>
                      <a:pt x="0" y="131"/>
                      <a:pt x="0" y="131"/>
                      <a:pt x="0" y="131"/>
                    </a:cubicBezTo>
                    <a:cubicBezTo>
                      <a:pt x="46" y="112"/>
                      <a:pt x="50" y="79"/>
                      <a:pt x="50" y="77"/>
                    </a:cubicBezTo>
                    <a:cubicBezTo>
                      <a:pt x="50" y="27"/>
                      <a:pt x="50" y="27"/>
                      <a:pt x="50" y="27"/>
                    </a:cubicBezTo>
                    <a:cubicBezTo>
                      <a:pt x="0" y="7"/>
                      <a:pt x="0" y="7"/>
                      <a:pt x="0" y="7"/>
                    </a:cubicBezTo>
                    <a:cubicBezTo>
                      <a:pt x="3" y="0"/>
                      <a:pt x="3" y="0"/>
                      <a:pt x="3" y="0"/>
                    </a:cubicBezTo>
                    <a:cubicBezTo>
                      <a:pt x="56" y="21"/>
                      <a:pt x="56" y="21"/>
                      <a:pt x="56" y="21"/>
                    </a:cubicBezTo>
                    <a:cubicBezTo>
                      <a:pt x="57" y="22"/>
                      <a:pt x="58" y="23"/>
                      <a:pt x="58" y="24"/>
                    </a:cubicBezTo>
                    <a:cubicBezTo>
                      <a:pt x="58" y="77"/>
                      <a:pt x="58" y="77"/>
                      <a:pt x="58" y="77"/>
                    </a:cubicBezTo>
                    <a:cubicBezTo>
                      <a:pt x="58" y="77"/>
                      <a:pt x="58" y="77"/>
                      <a:pt x="58" y="77"/>
                    </a:cubicBezTo>
                    <a:cubicBezTo>
                      <a:pt x="58" y="79"/>
                      <a:pt x="54" y="116"/>
                      <a:pt x="3" y="137"/>
                    </a:cubicBez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116" name="Google Shape;5116;p387"/>
            <p:cNvSpPr/>
            <p:nvPr/>
          </p:nvSpPr>
          <p:spPr>
            <a:xfrm>
              <a:off x="10972303" y="4412259"/>
              <a:ext cx="1222800" cy="12258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7" name="Google Shape;5117;p387"/>
            <p:cNvSpPr/>
            <p:nvPr/>
          </p:nvSpPr>
          <p:spPr>
            <a:xfrm>
              <a:off x="9755970" y="5637994"/>
              <a:ext cx="12186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8" name="Google Shape;5118;p387"/>
            <p:cNvSpPr/>
            <p:nvPr/>
          </p:nvSpPr>
          <p:spPr>
            <a:xfrm>
              <a:off x="7320253" y="5637994"/>
              <a:ext cx="1218600" cy="12201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19" name="Google Shape;5119;p387"/>
            <p:cNvSpPr/>
            <p:nvPr/>
          </p:nvSpPr>
          <p:spPr>
            <a:xfrm>
              <a:off x="8533100" y="5635130"/>
              <a:ext cx="1222800" cy="12228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120" name="Google Shape;5120;p387"/>
            <p:cNvGrpSpPr/>
            <p:nvPr/>
          </p:nvGrpSpPr>
          <p:grpSpPr>
            <a:xfrm>
              <a:off x="9856161" y="5932947"/>
              <a:ext cx="996620" cy="630047"/>
              <a:chOff x="9593263" y="5832475"/>
              <a:chExt cx="1104900" cy="698500"/>
            </a:xfrm>
          </p:grpSpPr>
          <p:sp>
            <p:nvSpPr>
              <p:cNvPr id="5121" name="Google Shape;5121;p38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2" name="Google Shape;5122;p38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3" name="Google Shape;5123;p38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4" name="Google Shape;5124;p38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5" name="Google Shape;5125;p38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6" name="Google Shape;5126;p38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7" name="Google Shape;5127;p38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8" name="Google Shape;5128;p38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9" name="Google Shape;5129;p387"/>
              <p:cNvSpPr/>
              <p:nvPr/>
            </p:nvSpPr>
            <p:spPr>
              <a:xfrm>
                <a:off x="9726613" y="5937250"/>
                <a:ext cx="869950" cy="488950"/>
              </a:xfrm>
              <a:custGeom>
                <a:avLst/>
                <a:gdLst/>
                <a:ahLst/>
                <a:cxnLst/>
                <a:rect l="l" t="t" r="r" b="b"/>
                <a:pathLst>
                  <a:path w="274" h="154" extrusionOk="0">
                    <a:moveTo>
                      <a:pt x="274" y="8"/>
                    </a:moveTo>
                    <a:cubicBezTo>
                      <a:pt x="262" y="26"/>
                      <a:pt x="262" y="26"/>
                      <a:pt x="262" y="26"/>
                    </a:cubicBezTo>
                    <a:cubicBezTo>
                      <a:pt x="197" y="120"/>
                      <a:pt x="197" y="120"/>
                      <a:pt x="197" y="120"/>
                    </a:cubicBezTo>
                    <a:cubicBezTo>
                      <a:pt x="173" y="154"/>
                      <a:pt x="173" y="154"/>
                      <a:pt x="173" y="154"/>
                    </a:cubicBezTo>
                    <a:cubicBezTo>
                      <a:pt x="141" y="131"/>
                      <a:pt x="141" y="131"/>
                      <a:pt x="141" y="131"/>
                    </a:cubicBezTo>
                    <a:cubicBezTo>
                      <a:pt x="86" y="90"/>
                      <a:pt x="86" y="90"/>
                      <a:pt x="86" y="90"/>
                    </a:cubicBezTo>
                    <a:cubicBezTo>
                      <a:pt x="62" y="72"/>
                      <a:pt x="62" y="72"/>
                      <a:pt x="62" y="72"/>
                    </a:cubicBezTo>
                    <a:cubicBezTo>
                      <a:pt x="59" y="77"/>
                      <a:pt x="53" y="85"/>
                      <a:pt x="47" y="93"/>
                    </a:cubicBezTo>
                    <a:cubicBezTo>
                      <a:pt x="44" y="96"/>
                      <a:pt x="41" y="99"/>
                      <a:pt x="39" y="103"/>
                    </a:cubicBezTo>
                    <a:cubicBezTo>
                      <a:pt x="31" y="113"/>
                      <a:pt x="24" y="122"/>
                      <a:pt x="19" y="128"/>
                    </a:cubicBezTo>
                    <a:cubicBezTo>
                      <a:pt x="16" y="131"/>
                      <a:pt x="14" y="134"/>
                      <a:pt x="13" y="136"/>
                    </a:cubicBezTo>
                    <a:cubicBezTo>
                      <a:pt x="9" y="140"/>
                      <a:pt x="9" y="140"/>
                      <a:pt x="8" y="141"/>
                    </a:cubicBezTo>
                    <a:cubicBezTo>
                      <a:pt x="2" y="129"/>
                      <a:pt x="2" y="129"/>
                      <a:pt x="2" y="129"/>
                    </a:cubicBezTo>
                    <a:cubicBezTo>
                      <a:pt x="1" y="129"/>
                      <a:pt x="0" y="130"/>
                      <a:pt x="0" y="130"/>
                    </a:cubicBezTo>
                    <a:cubicBezTo>
                      <a:pt x="0" y="130"/>
                      <a:pt x="1" y="129"/>
                      <a:pt x="2" y="128"/>
                    </a:cubicBezTo>
                    <a:cubicBezTo>
                      <a:pt x="7" y="121"/>
                      <a:pt x="22" y="102"/>
                      <a:pt x="37" y="83"/>
                    </a:cubicBezTo>
                    <a:cubicBezTo>
                      <a:pt x="44" y="74"/>
                      <a:pt x="50" y="66"/>
                      <a:pt x="56" y="59"/>
                    </a:cubicBezTo>
                    <a:cubicBezTo>
                      <a:pt x="60" y="54"/>
                      <a:pt x="60" y="54"/>
                      <a:pt x="60" y="54"/>
                    </a:cubicBezTo>
                    <a:cubicBezTo>
                      <a:pt x="93" y="78"/>
                      <a:pt x="93" y="78"/>
                      <a:pt x="93" y="78"/>
                    </a:cubicBezTo>
                    <a:cubicBezTo>
                      <a:pt x="147" y="118"/>
                      <a:pt x="147" y="118"/>
                      <a:pt x="147" y="118"/>
                    </a:cubicBezTo>
                    <a:cubicBezTo>
                      <a:pt x="170" y="135"/>
                      <a:pt x="170" y="135"/>
                      <a:pt x="170" y="135"/>
                    </a:cubicBezTo>
                    <a:cubicBezTo>
                      <a:pt x="187" y="110"/>
                      <a:pt x="187" y="110"/>
                      <a:pt x="187" y="110"/>
                    </a:cubicBezTo>
                    <a:cubicBezTo>
                      <a:pt x="251" y="17"/>
                      <a:pt x="251" y="17"/>
                      <a:pt x="251" y="17"/>
                    </a:cubicBezTo>
                    <a:cubicBezTo>
                      <a:pt x="263" y="0"/>
                      <a:pt x="263" y="0"/>
                      <a:pt x="263" y="0"/>
                    </a:cubicBezTo>
                    <a:lnTo>
                      <a:pt x="274" y="8"/>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0" name="Google Shape;5130;p387"/>
              <p:cNvSpPr/>
              <p:nvPr/>
            </p:nvSpPr>
            <p:spPr>
              <a:xfrm>
                <a:off x="9593263" y="6334125"/>
                <a:ext cx="196850" cy="196850"/>
              </a:xfrm>
              <a:custGeom>
                <a:avLst/>
                <a:gdLst/>
                <a:ahLst/>
                <a:cxnLst/>
                <a:rect l="l" t="t" r="r" b="b"/>
                <a:pathLst>
                  <a:path w="62" h="62" extrusionOk="0">
                    <a:moveTo>
                      <a:pt x="62" y="31"/>
                    </a:moveTo>
                    <a:cubicBezTo>
                      <a:pt x="62" y="46"/>
                      <a:pt x="52" y="58"/>
                      <a:pt x="38" y="61"/>
                    </a:cubicBezTo>
                    <a:cubicBezTo>
                      <a:pt x="36" y="62"/>
                      <a:pt x="33" y="62"/>
                      <a:pt x="31" y="62"/>
                    </a:cubicBezTo>
                    <a:cubicBezTo>
                      <a:pt x="14" y="62"/>
                      <a:pt x="0" y="48"/>
                      <a:pt x="0" y="31"/>
                    </a:cubicBezTo>
                    <a:cubicBezTo>
                      <a:pt x="0" y="22"/>
                      <a:pt x="4" y="14"/>
                      <a:pt x="10" y="8"/>
                    </a:cubicBezTo>
                    <a:cubicBezTo>
                      <a:pt x="16" y="3"/>
                      <a:pt x="23" y="0"/>
                      <a:pt x="31" y="0"/>
                    </a:cubicBezTo>
                    <a:cubicBezTo>
                      <a:pt x="36" y="0"/>
                      <a:pt x="40" y="1"/>
                      <a:pt x="44" y="3"/>
                    </a:cubicBezTo>
                    <a:cubicBezTo>
                      <a:pt x="48" y="5"/>
                      <a:pt x="52" y="8"/>
                      <a:pt x="55" y="11"/>
                    </a:cubicBezTo>
                    <a:cubicBezTo>
                      <a:pt x="59" y="16"/>
                      <a:pt x="62" y="23"/>
                      <a:pt x="62" y="31"/>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1" name="Google Shape;5131;p387"/>
              <p:cNvSpPr/>
              <p:nvPr/>
            </p:nvSpPr>
            <p:spPr>
              <a:xfrm>
                <a:off x="10174288" y="6273800"/>
                <a:ext cx="193675" cy="196850"/>
              </a:xfrm>
              <a:custGeom>
                <a:avLst/>
                <a:gdLst/>
                <a:ahLst/>
                <a:cxnLst/>
                <a:rect l="l" t="t" r="r" b="b"/>
                <a:pathLst>
                  <a:path w="61" h="62" extrusionOk="0">
                    <a:moveTo>
                      <a:pt x="61" y="31"/>
                    </a:moveTo>
                    <a:cubicBezTo>
                      <a:pt x="61" y="48"/>
                      <a:pt x="48" y="62"/>
                      <a:pt x="31" y="62"/>
                    </a:cubicBezTo>
                    <a:cubicBezTo>
                      <a:pt x="14" y="62"/>
                      <a:pt x="0" y="48"/>
                      <a:pt x="0" y="31"/>
                    </a:cubicBezTo>
                    <a:cubicBezTo>
                      <a:pt x="0" y="29"/>
                      <a:pt x="0" y="27"/>
                      <a:pt x="0" y="25"/>
                    </a:cubicBezTo>
                    <a:cubicBezTo>
                      <a:pt x="1" y="20"/>
                      <a:pt x="3" y="16"/>
                      <a:pt x="6" y="12"/>
                    </a:cubicBezTo>
                    <a:cubicBezTo>
                      <a:pt x="12" y="5"/>
                      <a:pt x="21" y="0"/>
                      <a:pt x="31" y="0"/>
                    </a:cubicBezTo>
                    <a:cubicBezTo>
                      <a:pt x="36" y="0"/>
                      <a:pt x="41" y="2"/>
                      <a:pt x="46" y="4"/>
                    </a:cubicBezTo>
                    <a:cubicBezTo>
                      <a:pt x="50" y="7"/>
                      <a:pt x="53" y="10"/>
                      <a:pt x="56" y="14"/>
                    </a:cubicBezTo>
                    <a:cubicBezTo>
                      <a:pt x="59" y="19"/>
                      <a:pt x="61" y="25"/>
                      <a:pt x="61" y="31"/>
                    </a:cubicBezTo>
                    <a:close/>
                  </a:path>
                </a:pathLst>
              </a:cu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2" name="Google Shape;5132;p387"/>
              <p:cNvSpPr/>
              <p:nvPr/>
            </p:nvSpPr>
            <p:spPr>
              <a:xfrm>
                <a:off x="10501313" y="5832475"/>
                <a:ext cx="196850" cy="196850"/>
              </a:xfrm>
              <a:custGeom>
                <a:avLst/>
                <a:gdLst/>
                <a:ahLst/>
                <a:cxnLst/>
                <a:rect l="l" t="t" r="r" b="b"/>
                <a:pathLst>
                  <a:path w="62" h="62" extrusionOk="0">
                    <a:moveTo>
                      <a:pt x="62" y="31"/>
                    </a:moveTo>
                    <a:cubicBezTo>
                      <a:pt x="62" y="41"/>
                      <a:pt x="57" y="50"/>
                      <a:pt x="49" y="56"/>
                    </a:cubicBezTo>
                    <a:cubicBezTo>
                      <a:pt x="44" y="59"/>
                      <a:pt x="38" y="62"/>
                      <a:pt x="31" y="62"/>
                    </a:cubicBezTo>
                    <a:cubicBezTo>
                      <a:pt x="26" y="62"/>
                      <a:pt x="22" y="60"/>
                      <a:pt x="18" y="59"/>
                    </a:cubicBezTo>
                    <a:cubicBezTo>
                      <a:pt x="14" y="57"/>
                      <a:pt x="10" y="54"/>
                      <a:pt x="7" y="50"/>
                    </a:cubicBezTo>
                    <a:cubicBezTo>
                      <a:pt x="3" y="45"/>
                      <a:pt x="0" y="38"/>
                      <a:pt x="0" y="31"/>
                    </a:cubicBezTo>
                    <a:cubicBezTo>
                      <a:pt x="0" y="19"/>
                      <a:pt x="7" y="8"/>
                      <a:pt x="17" y="3"/>
                    </a:cubicBezTo>
                    <a:cubicBezTo>
                      <a:pt x="22" y="1"/>
                      <a:pt x="26" y="0"/>
                      <a:pt x="31" y="0"/>
                    </a:cubicBezTo>
                    <a:cubicBezTo>
                      <a:pt x="48" y="0"/>
                      <a:pt x="62" y="14"/>
                      <a:pt x="62" y="31"/>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133" name="Google Shape;5133;p387"/>
            <p:cNvSpPr/>
            <p:nvPr/>
          </p:nvSpPr>
          <p:spPr>
            <a:xfrm>
              <a:off x="6100246" y="5637994"/>
              <a:ext cx="1220100" cy="1220100"/>
            </a:xfrm>
            <a:prstGeom prst="rect">
              <a:avLst/>
            </a:prstGeom>
            <a:solidFill>
              <a:srgbClr val="7E7E7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4" name="Google Shape;5134;p387"/>
            <p:cNvSpPr/>
            <p:nvPr/>
          </p:nvSpPr>
          <p:spPr>
            <a:xfrm>
              <a:off x="6100246" y="5635130"/>
              <a:ext cx="1220100" cy="122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135" name="Google Shape;5135;p387"/>
            <p:cNvGrpSpPr/>
            <p:nvPr/>
          </p:nvGrpSpPr>
          <p:grpSpPr>
            <a:xfrm>
              <a:off x="6197593" y="5844167"/>
              <a:ext cx="993756" cy="1010939"/>
              <a:chOff x="5530850" y="5734050"/>
              <a:chExt cx="1101725" cy="1120775"/>
            </a:xfrm>
          </p:grpSpPr>
          <p:sp>
            <p:nvSpPr>
              <p:cNvPr id="5136" name="Google Shape;5136;p387"/>
              <p:cNvSpPr/>
              <p:nvPr/>
            </p:nvSpPr>
            <p:spPr>
              <a:xfrm>
                <a:off x="5565775" y="6165850"/>
                <a:ext cx="1038225" cy="688975"/>
              </a:xfrm>
              <a:custGeom>
                <a:avLst/>
                <a:gdLst/>
                <a:ahLst/>
                <a:cxnLst/>
                <a:rect l="l" t="t" r="r" b="b"/>
                <a:pathLst>
                  <a:path w="327" h="217" extrusionOk="0">
                    <a:moveTo>
                      <a:pt x="300" y="163"/>
                    </a:moveTo>
                    <a:cubicBezTo>
                      <a:pt x="290" y="157"/>
                      <a:pt x="282" y="158"/>
                      <a:pt x="251" y="147"/>
                    </a:cubicBezTo>
                    <a:cubicBezTo>
                      <a:pt x="238" y="142"/>
                      <a:pt x="232" y="140"/>
                      <a:pt x="227" y="136"/>
                    </a:cubicBezTo>
                    <a:cubicBezTo>
                      <a:pt x="207" y="122"/>
                      <a:pt x="202" y="99"/>
                      <a:pt x="200" y="91"/>
                    </a:cubicBezTo>
                    <a:cubicBezTo>
                      <a:pt x="198" y="76"/>
                      <a:pt x="200" y="64"/>
                      <a:pt x="202" y="55"/>
                    </a:cubicBezTo>
                    <a:cubicBezTo>
                      <a:pt x="190" y="38"/>
                      <a:pt x="177" y="20"/>
                      <a:pt x="165" y="2"/>
                    </a:cubicBezTo>
                    <a:cubicBezTo>
                      <a:pt x="164" y="2"/>
                      <a:pt x="164" y="1"/>
                      <a:pt x="163" y="0"/>
                    </a:cubicBezTo>
                    <a:cubicBezTo>
                      <a:pt x="163" y="1"/>
                      <a:pt x="162" y="2"/>
                      <a:pt x="162" y="2"/>
                    </a:cubicBezTo>
                    <a:cubicBezTo>
                      <a:pt x="149" y="20"/>
                      <a:pt x="137" y="38"/>
                      <a:pt x="124" y="55"/>
                    </a:cubicBezTo>
                    <a:cubicBezTo>
                      <a:pt x="126" y="64"/>
                      <a:pt x="129" y="76"/>
                      <a:pt x="126" y="91"/>
                    </a:cubicBezTo>
                    <a:cubicBezTo>
                      <a:pt x="124" y="99"/>
                      <a:pt x="119" y="122"/>
                      <a:pt x="99" y="136"/>
                    </a:cubicBezTo>
                    <a:cubicBezTo>
                      <a:pt x="94" y="140"/>
                      <a:pt x="88" y="142"/>
                      <a:pt x="75" y="147"/>
                    </a:cubicBezTo>
                    <a:cubicBezTo>
                      <a:pt x="44" y="158"/>
                      <a:pt x="36" y="157"/>
                      <a:pt x="26" y="163"/>
                    </a:cubicBezTo>
                    <a:cubicBezTo>
                      <a:pt x="15" y="169"/>
                      <a:pt x="4" y="183"/>
                      <a:pt x="0" y="217"/>
                    </a:cubicBezTo>
                    <a:cubicBezTo>
                      <a:pt x="54" y="217"/>
                      <a:pt x="108" y="217"/>
                      <a:pt x="163" y="217"/>
                    </a:cubicBezTo>
                    <a:cubicBezTo>
                      <a:pt x="164" y="217"/>
                      <a:pt x="164" y="217"/>
                      <a:pt x="164" y="217"/>
                    </a:cubicBezTo>
                    <a:cubicBezTo>
                      <a:pt x="218" y="217"/>
                      <a:pt x="272" y="217"/>
                      <a:pt x="327" y="217"/>
                    </a:cubicBezTo>
                    <a:cubicBezTo>
                      <a:pt x="322" y="183"/>
                      <a:pt x="311" y="169"/>
                      <a:pt x="300" y="163"/>
                    </a:cubicBezTo>
                  </a:path>
                </a:pathLst>
              </a:custGeom>
              <a:solidFill>
                <a:srgbClr val="FAC6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7" name="Google Shape;5137;p387"/>
              <p:cNvSpPr/>
              <p:nvPr/>
            </p:nvSpPr>
            <p:spPr>
              <a:xfrm>
                <a:off x="5965825" y="6397625"/>
                <a:ext cx="238125" cy="66675"/>
              </a:xfrm>
              <a:custGeom>
                <a:avLst/>
                <a:gdLst/>
                <a:ahLst/>
                <a:cxnLst/>
                <a:rect l="l" t="t" r="r" b="b"/>
                <a:pathLst>
                  <a:path w="75" h="21" extrusionOk="0">
                    <a:moveTo>
                      <a:pt x="1" y="1"/>
                    </a:moveTo>
                    <a:cubicBezTo>
                      <a:pt x="1" y="2"/>
                      <a:pt x="1" y="4"/>
                      <a:pt x="1" y="5"/>
                    </a:cubicBezTo>
                    <a:cubicBezTo>
                      <a:pt x="1" y="10"/>
                      <a:pt x="0" y="15"/>
                      <a:pt x="0" y="19"/>
                    </a:cubicBezTo>
                    <a:cubicBezTo>
                      <a:pt x="0" y="19"/>
                      <a:pt x="0" y="19"/>
                      <a:pt x="0" y="19"/>
                    </a:cubicBezTo>
                    <a:cubicBezTo>
                      <a:pt x="0" y="18"/>
                      <a:pt x="0" y="18"/>
                      <a:pt x="0" y="18"/>
                    </a:cubicBezTo>
                    <a:cubicBezTo>
                      <a:pt x="1" y="12"/>
                      <a:pt x="1" y="6"/>
                      <a:pt x="1" y="1"/>
                    </a:cubicBezTo>
                    <a:moveTo>
                      <a:pt x="73" y="0"/>
                    </a:moveTo>
                    <a:cubicBezTo>
                      <a:pt x="73" y="5"/>
                      <a:pt x="73" y="11"/>
                      <a:pt x="74" y="18"/>
                    </a:cubicBezTo>
                    <a:cubicBezTo>
                      <a:pt x="75" y="19"/>
                      <a:pt x="75" y="20"/>
                      <a:pt x="75" y="21"/>
                    </a:cubicBezTo>
                    <a:cubicBezTo>
                      <a:pt x="75" y="21"/>
                      <a:pt x="75" y="21"/>
                      <a:pt x="75" y="21"/>
                    </a:cubicBezTo>
                    <a:cubicBezTo>
                      <a:pt x="74" y="18"/>
                      <a:pt x="74" y="14"/>
                      <a:pt x="74" y="10"/>
                    </a:cubicBezTo>
                    <a:cubicBezTo>
                      <a:pt x="73" y="6"/>
                      <a:pt x="73" y="3"/>
                      <a:pt x="73" y="0"/>
                    </a:cubicBezTo>
                  </a:path>
                </a:pathLst>
              </a:custGeom>
              <a:solidFill>
                <a:srgbClr val="8E727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8" name="Google Shape;5138;p387"/>
              <p:cNvSpPr/>
              <p:nvPr/>
            </p:nvSpPr>
            <p:spPr>
              <a:xfrm>
                <a:off x="5965825" y="6375400"/>
                <a:ext cx="238125" cy="171450"/>
              </a:xfrm>
              <a:custGeom>
                <a:avLst/>
                <a:gdLst/>
                <a:ahLst/>
                <a:cxnLst/>
                <a:rect l="l" t="t" r="r" b="b"/>
                <a:pathLst>
                  <a:path w="75" h="54" extrusionOk="0">
                    <a:moveTo>
                      <a:pt x="0" y="0"/>
                    </a:moveTo>
                    <a:cubicBezTo>
                      <a:pt x="1" y="2"/>
                      <a:pt x="1" y="5"/>
                      <a:pt x="1" y="8"/>
                    </a:cubicBezTo>
                    <a:cubicBezTo>
                      <a:pt x="1" y="13"/>
                      <a:pt x="1" y="19"/>
                      <a:pt x="0" y="25"/>
                    </a:cubicBezTo>
                    <a:cubicBezTo>
                      <a:pt x="0" y="25"/>
                      <a:pt x="0" y="25"/>
                      <a:pt x="0" y="26"/>
                    </a:cubicBezTo>
                    <a:cubicBezTo>
                      <a:pt x="3" y="30"/>
                      <a:pt x="8" y="36"/>
                      <a:pt x="15" y="42"/>
                    </a:cubicBezTo>
                    <a:cubicBezTo>
                      <a:pt x="24" y="49"/>
                      <a:pt x="30" y="54"/>
                      <a:pt x="39" y="54"/>
                    </a:cubicBezTo>
                    <a:cubicBezTo>
                      <a:pt x="39" y="54"/>
                      <a:pt x="40" y="54"/>
                      <a:pt x="40" y="54"/>
                    </a:cubicBezTo>
                    <a:cubicBezTo>
                      <a:pt x="48" y="54"/>
                      <a:pt x="55" y="48"/>
                      <a:pt x="62" y="42"/>
                    </a:cubicBezTo>
                    <a:cubicBezTo>
                      <a:pt x="68" y="37"/>
                      <a:pt x="73" y="32"/>
                      <a:pt x="75" y="28"/>
                    </a:cubicBezTo>
                    <a:cubicBezTo>
                      <a:pt x="75" y="27"/>
                      <a:pt x="75" y="26"/>
                      <a:pt x="74" y="25"/>
                    </a:cubicBezTo>
                    <a:cubicBezTo>
                      <a:pt x="73" y="18"/>
                      <a:pt x="73" y="12"/>
                      <a:pt x="73" y="7"/>
                    </a:cubicBezTo>
                    <a:cubicBezTo>
                      <a:pt x="73" y="5"/>
                      <a:pt x="73" y="3"/>
                      <a:pt x="74" y="1"/>
                    </a:cubicBezTo>
                    <a:cubicBezTo>
                      <a:pt x="71" y="3"/>
                      <a:pt x="68" y="5"/>
                      <a:pt x="65" y="8"/>
                    </a:cubicBezTo>
                    <a:cubicBezTo>
                      <a:pt x="53" y="16"/>
                      <a:pt x="47" y="20"/>
                      <a:pt x="38" y="20"/>
                    </a:cubicBezTo>
                    <a:cubicBezTo>
                      <a:pt x="38" y="20"/>
                      <a:pt x="38" y="20"/>
                      <a:pt x="37" y="20"/>
                    </a:cubicBezTo>
                    <a:cubicBezTo>
                      <a:pt x="29" y="20"/>
                      <a:pt x="23" y="16"/>
                      <a:pt x="12" y="8"/>
                    </a:cubicBezTo>
                    <a:cubicBezTo>
                      <a:pt x="7" y="5"/>
                      <a:pt x="4" y="2"/>
                      <a:pt x="0" y="0"/>
                    </a:cubicBezTo>
                  </a:path>
                </a:pathLst>
              </a:custGeom>
              <a:solidFill>
                <a:srgbClr val="EEA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39" name="Google Shape;5139;p387"/>
              <p:cNvSpPr/>
              <p:nvPr/>
            </p:nvSpPr>
            <p:spPr>
              <a:xfrm>
                <a:off x="5530850" y="6594475"/>
                <a:ext cx="1101725" cy="260350"/>
              </a:xfrm>
              <a:custGeom>
                <a:avLst/>
                <a:gdLst/>
                <a:ahLst/>
                <a:cxnLst/>
                <a:rect l="l" t="t" r="r" b="b"/>
                <a:pathLst>
                  <a:path w="347" h="82" extrusionOk="0">
                    <a:moveTo>
                      <a:pt x="59" y="3"/>
                    </a:moveTo>
                    <a:cubicBezTo>
                      <a:pt x="70" y="0"/>
                      <a:pt x="84" y="2"/>
                      <a:pt x="110" y="8"/>
                    </a:cubicBezTo>
                    <a:cubicBezTo>
                      <a:pt x="174" y="21"/>
                      <a:pt x="193" y="36"/>
                      <a:pt x="243" y="41"/>
                    </a:cubicBezTo>
                    <a:cubicBezTo>
                      <a:pt x="265" y="43"/>
                      <a:pt x="273" y="43"/>
                      <a:pt x="273" y="43"/>
                    </a:cubicBezTo>
                    <a:cubicBezTo>
                      <a:pt x="308" y="44"/>
                      <a:pt x="320" y="39"/>
                      <a:pt x="331" y="46"/>
                    </a:cubicBezTo>
                    <a:cubicBezTo>
                      <a:pt x="336" y="50"/>
                      <a:pt x="345" y="58"/>
                      <a:pt x="347" y="82"/>
                    </a:cubicBezTo>
                    <a:cubicBezTo>
                      <a:pt x="231" y="82"/>
                      <a:pt x="116" y="82"/>
                      <a:pt x="0" y="82"/>
                    </a:cubicBezTo>
                    <a:cubicBezTo>
                      <a:pt x="6" y="62"/>
                      <a:pt x="21" y="15"/>
                      <a:pt x="59" y="3"/>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0" name="Google Shape;5140;p387"/>
              <p:cNvSpPr/>
              <p:nvPr/>
            </p:nvSpPr>
            <p:spPr>
              <a:xfrm>
                <a:off x="5530850" y="6657975"/>
                <a:ext cx="1101725" cy="196850"/>
              </a:xfrm>
              <a:custGeom>
                <a:avLst/>
                <a:gdLst/>
                <a:ahLst/>
                <a:cxnLst/>
                <a:rect l="l" t="t" r="r" b="b"/>
                <a:pathLst>
                  <a:path w="347" h="62" extrusionOk="0">
                    <a:moveTo>
                      <a:pt x="59" y="3"/>
                    </a:moveTo>
                    <a:cubicBezTo>
                      <a:pt x="70" y="0"/>
                      <a:pt x="84" y="2"/>
                      <a:pt x="110" y="6"/>
                    </a:cubicBezTo>
                    <a:cubicBezTo>
                      <a:pt x="174" y="16"/>
                      <a:pt x="193" y="28"/>
                      <a:pt x="243" y="31"/>
                    </a:cubicBezTo>
                    <a:cubicBezTo>
                      <a:pt x="265" y="32"/>
                      <a:pt x="273" y="33"/>
                      <a:pt x="273" y="33"/>
                    </a:cubicBezTo>
                    <a:cubicBezTo>
                      <a:pt x="308" y="33"/>
                      <a:pt x="320" y="29"/>
                      <a:pt x="331" y="35"/>
                    </a:cubicBezTo>
                    <a:cubicBezTo>
                      <a:pt x="336" y="38"/>
                      <a:pt x="345" y="44"/>
                      <a:pt x="347" y="62"/>
                    </a:cubicBezTo>
                    <a:cubicBezTo>
                      <a:pt x="231" y="62"/>
                      <a:pt x="116" y="62"/>
                      <a:pt x="0" y="62"/>
                    </a:cubicBezTo>
                    <a:cubicBezTo>
                      <a:pt x="6" y="47"/>
                      <a:pt x="21" y="11"/>
                      <a:pt x="59" y="3"/>
                    </a:cubicBezTo>
                    <a:close/>
                  </a:path>
                </a:pathLst>
              </a:cu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1" name="Google Shape;5141;p387"/>
              <p:cNvSpPr/>
              <p:nvPr/>
            </p:nvSpPr>
            <p:spPr>
              <a:xfrm>
                <a:off x="5870575" y="5832475"/>
                <a:ext cx="434975" cy="606425"/>
              </a:xfrm>
              <a:custGeom>
                <a:avLst/>
                <a:gdLst/>
                <a:ahLst/>
                <a:cxnLst/>
                <a:rect l="l" t="t" r="r" b="b"/>
                <a:pathLst>
                  <a:path w="137" h="191" extrusionOk="0">
                    <a:moveTo>
                      <a:pt x="115" y="160"/>
                    </a:moveTo>
                    <a:cubicBezTo>
                      <a:pt x="109" y="169"/>
                      <a:pt x="102" y="173"/>
                      <a:pt x="95" y="179"/>
                    </a:cubicBezTo>
                    <a:cubicBezTo>
                      <a:pt x="83" y="187"/>
                      <a:pt x="76" y="191"/>
                      <a:pt x="67" y="191"/>
                    </a:cubicBezTo>
                    <a:cubicBezTo>
                      <a:pt x="59" y="191"/>
                      <a:pt x="53" y="187"/>
                      <a:pt x="42" y="179"/>
                    </a:cubicBezTo>
                    <a:cubicBezTo>
                      <a:pt x="31" y="171"/>
                      <a:pt x="25" y="167"/>
                      <a:pt x="19" y="159"/>
                    </a:cubicBezTo>
                    <a:cubicBezTo>
                      <a:pt x="12" y="149"/>
                      <a:pt x="9" y="137"/>
                      <a:pt x="5" y="114"/>
                    </a:cubicBezTo>
                    <a:cubicBezTo>
                      <a:pt x="4" y="107"/>
                      <a:pt x="0" y="99"/>
                      <a:pt x="2" y="87"/>
                    </a:cubicBezTo>
                    <a:cubicBezTo>
                      <a:pt x="6" y="47"/>
                      <a:pt x="0" y="45"/>
                      <a:pt x="6" y="33"/>
                    </a:cubicBezTo>
                    <a:cubicBezTo>
                      <a:pt x="18" y="10"/>
                      <a:pt x="50" y="0"/>
                      <a:pt x="76" y="1"/>
                    </a:cubicBezTo>
                    <a:cubicBezTo>
                      <a:pt x="82" y="2"/>
                      <a:pt x="116" y="5"/>
                      <a:pt x="131" y="30"/>
                    </a:cubicBezTo>
                    <a:cubicBezTo>
                      <a:pt x="136" y="38"/>
                      <a:pt x="136" y="54"/>
                      <a:pt x="137" y="87"/>
                    </a:cubicBezTo>
                    <a:cubicBezTo>
                      <a:pt x="137" y="98"/>
                      <a:pt x="134" y="107"/>
                      <a:pt x="132" y="115"/>
                    </a:cubicBezTo>
                    <a:cubicBezTo>
                      <a:pt x="127" y="137"/>
                      <a:pt x="124" y="148"/>
                      <a:pt x="115" y="160"/>
                    </a:cubicBezTo>
                  </a:path>
                </a:pathLst>
              </a:custGeom>
              <a:solidFill>
                <a:srgbClr val="FCD6C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2" name="Google Shape;5142;p387"/>
              <p:cNvSpPr/>
              <p:nvPr/>
            </p:nvSpPr>
            <p:spPr>
              <a:xfrm>
                <a:off x="6016625" y="6296025"/>
                <a:ext cx="139700" cy="53975"/>
              </a:xfrm>
              <a:custGeom>
                <a:avLst/>
                <a:gdLst/>
                <a:ahLst/>
                <a:cxnLst/>
                <a:rect l="l" t="t" r="r" b="b"/>
                <a:pathLst>
                  <a:path w="44" h="17" extrusionOk="0">
                    <a:moveTo>
                      <a:pt x="22" y="0"/>
                    </a:moveTo>
                    <a:cubicBezTo>
                      <a:pt x="22" y="0"/>
                      <a:pt x="22" y="0"/>
                      <a:pt x="22" y="0"/>
                    </a:cubicBezTo>
                    <a:cubicBezTo>
                      <a:pt x="14" y="0"/>
                      <a:pt x="7" y="1"/>
                      <a:pt x="0" y="1"/>
                    </a:cubicBezTo>
                    <a:cubicBezTo>
                      <a:pt x="3" y="11"/>
                      <a:pt x="12" y="17"/>
                      <a:pt x="22" y="17"/>
                    </a:cubicBezTo>
                    <a:cubicBezTo>
                      <a:pt x="22" y="17"/>
                      <a:pt x="22" y="17"/>
                      <a:pt x="22" y="17"/>
                    </a:cubicBezTo>
                    <a:cubicBezTo>
                      <a:pt x="32" y="17"/>
                      <a:pt x="41" y="11"/>
                      <a:pt x="44" y="1"/>
                    </a:cubicBezTo>
                    <a:cubicBezTo>
                      <a:pt x="37" y="1"/>
                      <a:pt x="30" y="0"/>
                      <a:pt x="22" y="0"/>
                    </a:cubicBezTo>
                  </a:path>
                </a:pathLst>
              </a:custGeom>
              <a:solidFill>
                <a:srgbClr val="F060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3" name="Google Shape;5143;p387"/>
              <p:cNvSpPr/>
              <p:nvPr/>
            </p:nvSpPr>
            <p:spPr>
              <a:xfrm>
                <a:off x="6016625" y="6276975"/>
                <a:ext cx="139700" cy="34925"/>
              </a:xfrm>
              <a:custGeom>
                <a:avLst/>
                <a:gdLst/>
                <a:ahLst/>
                <a:cxnLst/>
                <a:rect l="l" t="t" r="r" b="b"/>
                <a:pathLst>
                  <a:path w="44" h="11" extrusionOk="0">
                    <a:moveTo>
                      <a:pt x="0" y="7"/>
                    </a:moveTo>
                    <a:cubicBezTo>
                      <a:pt x="12" y="1"/>
                      <a:pt x="17" y="0"/>
                      <a:pt x="19" y="1"/>
                    </a:cubicBezTo>
                    <a:cubicBezTo>
                      <a:pt x="19" y="1"/>
                      <a:pt x="20" y="2"/>
                      <a:pt x="22" y="2"/>
                    </a:cubicBezTo>
                    <a:cubicBezTo>
                      <a:pt x="24" y="2"/>
                      <a:pt x="25" y="2"/>
                      <a:pt x="26" y="1"/>
                    </a:cubicBezTo>
                    <a:cubicBezTo>
                      <a:pt x="27" y="0"/>
                      <a:pt x="32" y="1"/>
                      <a:pt x="44" y="7"/>
                    </a:cubicBezTo>
                    <a:cubicBezTo>
                      <a:pt x="44" y="8"/>
                      <a:pt x="43" y="9"/>
                      <a:pt x="42" y="9"/>
                    </a:cubicBezTo>
                    <a:cubicBezTo>
                      <a:pt x="39" y="10"/>
                      <a:pt x="36" y="9"/>
                      <a:pt x="33" y="9"/>
                    </a:cubicBezTo>
                    <a:cubicBezTo>
                      <a:pt x="27" y="9"/>
                      <a:pt x="28" y="11"/>
                      <a:pt x="22" y="11"/>
                    </a:cubicBezTo>
                    <a:cubicBezTo>
                      <a:pt x="17" y="11"/>
                      <a:pt x="17" y="9"/>
                      <a:pt x="11" y="10"/>
                    </a:cubicBezTo>
                    <a:cubicBezTo>
                      <a:pt x="8" y="10"/>
                      <a:pt x="5" y="11"/>
                      <a:pt x="2" y="9"/>
                    </a:cubicBezTo>
                    <a:cubicBezTo>
                      <a:pt x="1" y="9"/>
                      <a:pt x="0" y="8"/>
                      <a:pt x="0" y="7"/>
                    </a:cubicBezTo>
                    <a:close/>
                  </a:path>
                </a:pathLst>
              </a:custGeom>
              <a:solidFill>
                <a:srgbClr val="EC1A3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4" name="Google Shape;5144;p387"/>
              <p:cNvSpPr/>
              <p:nvPr/>
            </p:nvSpPr>
            <p:spPr>
              <a:xfrm>
                <a:off x="6048375" y="6232525"/>
                <a:ext cx="25400" cy="12700"/>
              </a:xfrm>
              <a:custGeom>
                <a:avLst/>
                <a:gdLst/>
                <a:ahLst/>
                <a:cxnLst/>
                <a:rect l="l" t="t" r="r" b="b"/>
                <a:pathLst>
                  <a:path w="8" h="4" extrusionOk="0">
                    <a:moveTo>
                      <a:pt x="4" y="0"/>
                    </a:moveTo>
                    <a:cubicBezTo>
                      <a:pt x="2" y="0"/>
                      <a:pt x="0" y="2"/>
                      <a:pt x="0" y="3"/>
                    </a:cubicBezTo>
                    <a:cubicBezTo>
                      <a:pt x="0" y="3"/>
                      <a:pt x="0" y="3"/>
                      <a:pt x="0" y="3"/>
                    </a:cubicBezTo>
                    <a:cubicBezTo>
                      <a:pt x="0" y="3"/>
                      <a:pt x="0" y="3"/>
                      <a:pt x="1" y="3"/>
                    </a:cubicBezTo>
                    <a:cubicBezTo>
                      <a:pt x="1" y="2"/>
                      <a:pt x="1" y="2"/>
                      <a:pt x="2" y="2"/>
                    </a:cubicBezTo>
                    <a:cubicBezTo>
                      <a:pt x="2" y="2"/>
                      <a:pt x="3" y="2"/>
                      <a:pt x="4" y="3"/>
                    </a:cubicBezTo>
                    <a:cubicBezTo>
                      <a:pt x="5" y="3"/>
                      <a:pt x="5" y="4"/>
                      <a:pt x="6" y="4"/>
                    </a:cubicBezTo>
                    <a:cubicBezTo>
                      <a:pt x="6" y="4"/>
                      <a:pt x="7" y="4"/>
                      <a:pt x="7" y="4"/>
                    </a:cubicBezTo>
                    <a:cubicBezTo>
                      <a:pt x="7" y="4"/>
                      <a:pt x="8" y="4"/>
                      <a:pt x="8" y="3"/>
                    </a:cubicBezTo>
                    <a:cubicBezTo>
                      <a:pt x="8" y="3"/>
                      <a:pt x="8" y="2"/>
                      <a:pt x="8" y="2"/>
                    </a:cubicBezTo>
                    <a:cubicBezTo>
                      <a:pt x="7" y="1"/>
                      <a:pt x="6" y="0"/>
                      <a:pt x="4" y="0"/>
                    </a:cubicBezTo>
                    <a:cubicBezTo>
                      <a:pt x="4" y="0"/>
                      <a:pt x="4" y="0"/>
                      <a:pt x="4" y="0"/>
                    </a:cubicBezTo>
                  </a:path>
                </a:pathLst>
              </a:custGeom>
              <a:solidFill>
                <a:srgbClr val="F3B3A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5" name="Google Shape;5145;p387"/>
              <p:cNvSpPr/>
              <p:nvPr/>
            </p:nvSpPr>
            <p:spPr>
              <a:xfrm>
                <a:off x="6099175" y="6232525"/>
                <a:ext cx="25400" cy="12700"/>
              </a:xfrm>
              <a:custGeom>
                <a:avLst/>
                <a:gdLst/>
                <a:ahLst/>
                <a:cxnLst/>
                <a:rect l="l" t="t" r="r" b="b"/>
                <a:pathLst>
                  <a:path w="8" h="4" extrusionOk="0">
                    <a:moveTo>
                      <a:pt x="4" y="0"/>
                    </a:moveTo>
                    <a:cubicBezTo>
                      <a:pt x="4" y="0"/>
                      <a:pt x="3" y="0"/>
                      <a:pt x="3" y="0"/>
                    </a:cubicBezTo>
                    <a:cubicBezTo>
                      <a:pt x="2" y="0"/>
                      <a:pt x="0" y="1"/>
                      <a:pt x="0" y="2"/>
                    </a:cubicBezTo>
                    <a:cubicBezTo>
                      <a:pt x="0" y="2"/>
                      <a:pt x="0" y="3"/>
                      <a:pt x="0" y="3"/>
                    </a:cubicBezTo>
                    <a:cubicBezTo>
                      <a:pt x="0" y="4"/>
                      <a:pt x="1" y="4"/>
                      <a:pt x="1" y="4"/>
                    </a:cubicBezTo>
                    <a:cubicBezTo>
                      <a:pt x="1" y="4"/>
                      <a:pt x="1" y="4"/>
                      <a:pt x="2" y="4"/>
                    </a:cubicBezTo>
                    <a:cubicBezTo>
                      <a:pt x="3" y="4"/>
                      <a:pt x="3" y="3"/>
                      <a:pt x="4" y="3"/>
                    </a:cubicBezTo>
                    <a:cubicBezTo>
                      <a:pt x="5" y="2"/>
                      <a:pt x="5" y="2"/>
                      <a:pt x="6" y="2"/>
                    </a:cubicBezTo>
                    <a:cubicBezTo>
                      <a:pt x="6" y="2"/>
                      <a:pt x="7" y="2"/>
                      <a:pt x="7" y="3"/>
                    </a:cubicBezTo>
                    <a:cubicBezTo>
                      <a:pt x="8" y="3"/>
                      <a:pt x="8" y="3"/>
                      <a:pt x="8" y="3"/>
                    </a:cubicBezTo>
                    <a:cubicBezTo>
                      <a:pt x="8" y="3"/>
                      <a:pt x="8" y="3"/>
                      <a:pt x="8" y="3"/>
                    </a:cubicBezTo>
                    <a:cubicBezTo>
                      <a:pt x="8" y="2"/>
                      <a:pt x="6" y="0"/>
                      <a:pt x="4" y="0"/>
                    </a:cubicBezTo>
                  </a:path>
                </a:pathLst>
              </a:custGeom>
              <a:solidFill>
                <a:srgbClr val="F3B3A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6" name="Google Shape;5146;p387"/>
              <p:cNvSpPr/>
              <p:nvPr/>
            </p:nvSpPr>
            <p:spPr>
              <a:xfrm>
                <a:off x="5953125" y="6080125"/>
                <a:ext cx="79375" cy="53975"/>
              </a:xfrm>
              <a:custGeom>
                <a:avLst/>
                <a:gdLst/>
                <a:ahLst/>
                <a:cxnLst/>
                <a:rect l="l" t="t" r="r" b="b"/>
                <a:pathLst>
                  <a:path w="25" h="17" extrusionOk="0">
                    <a:moveTo>
                      <a:pt x="0" y="11"/>
                    </a:moveTo>
                    <a:cubicBezTo>
                      <a:pt x="0" y="10"/>
                      <a:pt x="1" y="7"/>
                      <a:pt x="3" y="5"/>
                    </a:cubicBezTo>
                    <a:cubicBezTo>
                      <a:pt x="7" y="0"/>
                      <a:pt x="13" y="1"/>
                      <a:pt x="15" y="2"/>
                    </a:cubicBezTo>
                    <a:cubicBezTo>
                      <a:pt x="22" y="3"/>
                      <a:pt x="25" y="10"/>
                      <a:pt x="25" y="11"/>
                    </a:cubicBezTo>
                    <a:cubicBezTo>
                      <a:pt x="24" y="12"/>
                      <a:pt x="19" y="17"/>
                      <a:pt x="12" y="17"/>
                    </a:cubicBezTo>
                    <a:cubicBezTo>
                      <a:pt x="8" y="16"/>
                      <a:pt x="5" y="15"/>
                      <a:pt x="5" y="15"/>
                    </a:cubicBezTo>
                    <a:cubicBezTo>
                      <a:pt x="3" y="14"/>
                      <a:pt x="1" y="12"/>
                      <a:pt x="0" y="11"/>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7" name="Google Shape;5147;p387"/>
              <p:cNvSpPr/>
              <p:nvPr/>
            </p:nvSpPr>
            <p:spPr>
              <a:xfrm>
                <a:off x="5969000" y="6086475"/>
                <a:ext cx="41275" cy="44450"/>
              </a:xfrm>
              <a:custGeom>
                <a:avLst/>
                <a:gdLst/>
                <a:ahLst/>
                <a:cxnLst/>
                <a:rect l="l" t="t" r="r" b="b"/>
                <a:pathLst>
                  <a:path w="13" h="14" extrusionOk="0">
                    <a:moveTo>
                      <a:pt x="0" y="7"/>
                    </a:moveTo>
                    <a:cubicBezTo>
                      <a:pt x="0" y="3"/>
                      <a:pt x="3" y="0"/>
                      <a:pt x="6" y="0"/>
                    </a:cubicBezTo>
                    <a:cubicBezTo>
                      <a:pt x="10" y="0"/>
                      <a:pt x="13" y="3"/>
                      <a:pt x="13" y="7"/>
                    </a:cubicBezTo>
                    <a:cubicBezTo>
                      <a:pt x="13" y="10"/>
                      <a:pt x="10" y="13"/>
                      <a:pt x="7" y="13"/>
                    </a:cubicBezTo>
                    <a:cubicBezTo>
                      <a:pt x="3" y="14"/>
                      <a:pt x="0" y="11"/>
                      <a:pt x="0" y="7"/>
                    </a:cubicBezTo>
                    <a:close/>
                  </a:path>
                </a:pathLst>
              </a:custGeom>
              <a:solidFill>
                <a:srgbClr val="6C0B2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8" name="Google Shape;5148;p387"/>
              <p:cNvSpPr/>
              <p:nvPr/>
            </p:nvSpPr>
            <p:spPr>
              <a:xfrm>
                <a:off x="5978525" y="6099175"/>
                <a:ext cx="22200" cy="18900"/>
              </a:xfrm>
              <a:prstGeom prst="ellipse">
                <a:avLst/>
              </a:pr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9" name="Google Shape;5149;p387"/>
              <p:cNvSpPr/>
              <p:nvPr/>
            </p:nvSpPr>
            <p:spPr>
              <a:xfrm>
                <a:off x="5991225" y="6089650"/>
                <a:ext cx="15875" cy="15875"/>
              </a:xfrm>
              <a:custGeom>
                <a:avLst/>
                <a:gdLst/>
                <a:ahLst/>
                <a:cxnLst/>
                <a:rect l="l" t="t" r="r" b="b"/>
                <a:pathLst>
                  <a:path w="5" h="5" extrusionOk="0">
                    <a:moveTo>
                      <a:pt x="5" y="2"/>
                    </a:moveTo>
                    <a:cubicBezTo>
                      <a:pt x="5" y="1"/>
                      <a:pt x="4" y="0"/>
                      <a:pt x="3" y="0"/>
                    </a:cubicBezTo>
                    <a:cubicBezTo>
                      <a:pt x="1" y="0"/>
                      <a:pt x="0" y="1"/>
                      <a:pt x="0" y="3"/>
                    </a:cubicBezTo>
                    <a:cubicBezTo>
                      <a:pt x="0" y="4"/>
                      <a:pt x="1" y="5"/>
                      <a:pt x="3" y="5"/>
                    </a:cubicBezTo>
                    <a:cubicBezTo>
                      <a:pt x="4" y="5"/>
                      <a:pt x="5" y="4"/>
                      <a:pt x="5" y="2"/>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0" name="Google Shape;5150;p387"/>
              <p:cNvSpPr/>
              <p:nvPr/>
            </p:nvSpPr>
            <p:spPr>
              <a:xfrm>
                <a:off x="5953125" y="6115050"/>
                <a:ext cx="79375" cy="22225"/>
              </a:xfrm>
              <a:custGeom>
                <a:avLst/>
                <a:gdLst/>
                <a:ahLst/>
                <a:cxnLst/>
                <a:rect l="l" t="t" r="r" b="b"/>
                <a:pathLst>
                  <a:path w="25" h="7" extrusionOk="0">
                    <a:moveTo>
                      <a:pt x="25" y="0"/>
                    </a:moveTo>
                    <a:cubicBezTo>
                      <a:pt x="23" y="1"/>
                      <a:pt x="16" y="4"/>
                      <a:pt x="8" y="3"/>
                    </a:cubicBezTo>
                    <a:cubicBezTo>
                      <a:pt x="5" y="2"/>
                      <a:pt x="2" y="1"/>
                      <a:pt x="0" y="0"/>
                    </a:cubicBezTo>
                    <a:cubicBezTo>
                      <a:pt x="0" y="1"/>
                      <a:pt x="0" y="2"/>
                      <a:pt x="1" y="3"/>
                    </a:cubicBezTo>
                    <a:cubicBezTo>
                      <a:pt x="3" y="7"/>
                      <a:pt x="10" y="7"/>
                      <a:pt x="15" y="6"/>
                    </a:cubicBezTo>
                    <a:cubicBezTo>
                      <a:pt x="20" y="5"/>
                      <a:pt x="23" y="2"/>
                      <a:pt x="25" y="0"/>
                    </a:cubicBezTo>
                    <a:close/>
                  </a:path>
                </a:pathLst>
              </a:custGeom>
              <a:solidFill>
                <a:srgbClr val="FBCBB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1" name="Google Shape;5151;p387"/>
              <p:cNvSpPr/>
              <p:nvPr/>
            </p:nvSpPr>
            <p:spPr>
              <a:xfrm>
                <a:off x="5946775" y="6070600"/>
                <a:ext cx="85725" cy="44450"/>
              </a:xfrm>
              <a:custGeom>
                <a:avLst/>
                <a:gdLst/>
                <a:ahLst/>
                <a:cxnLst/>
                <a:rect l="l" t="t" r="r" b="b"/>
                <a:pathLst>
                  <a:path w="27" h="14" extrusionOk="0">
                    <a:moveTo>
                      <a:pt x="0" y="11"/>
                    </a:moveTo>
                    <a:cubicBezTo>
                      <a:pt x="0" y="6"/>
                      <a:pt x="7" y="0"/>
                      <a:pt x="15" y="1"/>
                    </a:cubicBezTo>
                    <a:cubicBezTo>
                      <a:pt x="21" y="1"/>
                      <a:pt x="25" y="7"/>
                      <a:pt x="26" y="11"/>
                    </a:cubicBezTo>
                    <a:cubicBezTo>
                      <a:pt x="27" y="12"/>
                      <a:pt x="27" y="13"/>
                      <a:pt x="27" y="14"/>
                    </a:cubicBezTo>
                    <a:cubicBezTo>
                      <a:pt x="27" y="13"/>
                      <a:pt x="23" y="5"/>
                      <a:pt x="15" y="4"/>
                    </a:cubicBezTo>
                    <a:cubicBezTo>
                      <a:pt x="14" y="4"/>
                      <a:pt x="11" y="4"/>
                      <a:pt x="8" y="5"/>
                    </a:cubicBezTo>
                    <a:cubicBezTo>
                      <a:pt x="3" y="7"/>
                      <a:pt x="1" y="13"/>
                      <a:pt x="1" y="13"/>
                    </a:cubicBezTo>
                    <a:cubicBezTo>
                      <a:pt x="0" y="13"/>
                      <a:pt x="0" y="12"/>
                      <a:pt x="0" y="11"/>
                    </a:cubicBezTo>
                    <a:close/>
                  </a:path>
                </a:pathLst>
              </a:custGeom>
              <a:solidFill>
                <a:srgbClr val="FABEA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2" name="Google Shape;5152;p387"/>
              <p:cNvSpPr/>
              <p:nvPr/>
            </p:nvSpPr>
            <p:spPr>
              <a:xfrm>
                <a:off x="5937250" y="6080125"/>
                <a:ext cx="95250" cy="34925"/>
              </a:xfrm>
              <a:custGeom>
                <a:avLst/>
                <a:gdLst/>
                <a:ahLst/>
                <a:cxnLst/>
                <a:rect l="l" t="t" r="r" b="b"/>
                <a:pathLst>
                  <a:path w="30" h="11" extrusionOk="0">
                    <a:moveTo>
                      <a:pt x="5" y="11"/>
                    </a:moveTo>
                    <a:cubicBezTo>
                      <a:pt x="3" y="11"/>
                      <a:pt x="2" y="11"/>
                      <a:pt x="0" y="11"/>
                    </a:cubicBezTo>
                    <a:cubicBezTo>
                      <a:pt x="1" y="9"/>
                      <a:pt x="3" y="6"/>
                      <a:pt x="7" y="3"/>
                    </a:cubicBezTo>
                    <a:cubicBezTo>
                      <a:pt x="9" y="2"/>
                      <a:pt x="12" y="0"/>
                      <a:pt x="17" y="1"/>
                    </a:cubicBezTo>
                    <a:cubicBezTo>
                      <a:pt x="18" y="1"/>
                      <a:pt x="22" y="1"/>
                      <a:pt x="26" y="4"/>
                    </a:cubicBezTo>
                    <a:cubicBezTo>
                      <a:pt x="27" y="6"/>
                      <a:pt x="29" y="8"/>
                      <a:pt x="29" y="8"/>
                    </a:cubicBezTo>
                    <a:cubicBezTo>
                      <a:pt x="30" y="9"/>
                      <a:pt x="30" y="10"/>
                      <a:pt x="30" y="11"/>
                    </a:cubicBezTo>
                    <a:cubicBezTo>
                      <a:pt x="29" y="10"/>
                      <a:pt x="28" y="9"/>
                      <a:pt x="26" y="8"/>
                    </a:cubicBezTo>
                    <a:cubicBezTo>
                      <a:pt x="24" y="6"/>
                      <a:pt x="21" y="4"/>
                      <a:pt x="18" y="4"/>
                    </a:cubicBezTo>
                    <a:cubicBezTo>
                      <a:pt x="16" y="3"/>
                      <a:pt x="14" y="3"/>
                      <a:pt x="11" y="5"/>
                    </a:cubicBezTo>
                    <a:cubicBezTo>
                      <a:pt x="7" y="7"/>
                      <a:pt x="6" y="10"/>
                      <a:pt x="5" y="11"/>
                    </a:cubicBezTo>
                    <a:close/>
                  </a:path>
                </a:pathLst>
              </a:cu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3" name="Google Shape;5153;p387"/>
              <p:cNvSpPr/>
              <p:nvPr/>
            </p:nvSpPr>
            <p:spPr>
              <a:xfrm>
                <a:off x="6140450" y="6080125"/>
                <a:ext cx="79375" cy="53975"/>
              </a:xfrm>
              <a:custGeom>
                <a:avLst/>
                <a:gdLst/>
                <a:ahLst/>
                <a:cxnLst/>
                <a:rect l="l" t="t" r="r" b="b"/>
                <a:pathLst>
                  <a:path w="25" h="17" extrusionOk="0">
                    <a:moveTo>
                      <a:pt x="25" y="10"/>
                    </a:moveTo>
                    <a:cubicBezTo>
                      <a:pt x="24" y="9"/>
                      <a:pt x="24" y="6"/>
                      <a:pt x="22" y="4"/>
                    </a:cubicBezTo>
                    <a:cubicBezTo>
                      <a:pt x="18" y="0"/>
                      <a:pt x="12" y="1"/>
                      <a:pt x="10" y="1"/>
                    </a:cubicBezTo>
                    <a:cubicBezTo>
                      <a:pt x="3" y="3"/>
                      <a:pt x="0" y="10"/>
                      <a:pt x="0" y="11"/>
                    </a:cubicBezTo>
                    <a:cubicBezTo>
                      <a:pt x="1" y="12"/>
                      <a:pt x="6" y="17"/>
                      <a:pt x="13" y="16"/>
                    </a:cubicBezTo>
                    <a:cubicBezTo>
                      <a:pt x="17" y="16"/>
                      <a:pt x="20" y="14"/>
                      <a:pt x="20" y="14"/>
                    </a:cubicBezTo>
                    <a:cubicBezTo>
                      <a:pt x="22" y="13"/>
                      <a:pt x="24" y="11"/>
                      <a:pt x="25" y="1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4" name="Google Shape;5154;p387"/>
              <p:cNvSpPr/>
              <p:nvPr/>
            </p:nvSpPr>
            <p:spPr>
              <a:xfrm>
                <a:off x="6162675" y="6086475"/>
                <a:ext cx="41400" cy="41400"/>
              </a:xfrm>
              <a:prstGeom prst="ellipse">
                <a:avLst/>
              </a:prstGeom>
              <a:solidFill>
                <a:srgbClr val="6C0B2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5" name="Google Shape;5155;p387"/>
              <p:cNvSpPr/>
              <p:nvPr/>
            </p:nvSpPr>
            <p:spPr>
              <a:xfrm>
                <a:off x="6172200" y="6096000"/>
                <a:ext cx="22225" cy="22225"/>
              </a:xfrm>
              <a:custGeom>
                <a:avLst/>
                <a:gdLst/>
                <a:ahLst/>
                <a:cxnLst/>
                <a:rect l="l" t="t" r="r" b="b"/>
                <a:pathLst>
                  <a:path w="7" h="7" extrusionOk="0">
                    <a:moveTo>
                      <a:pt x="7" y="3"/>
                    </a:moveTo>
                    <a:cubicBezTo>
                      <a:pt x="6" y="2"/>
                      <a:pt x="5" y="0"/>
                      <a:pt x="3" y="0"/>
                    </a:cubicBezTo>
                    <a:cubicBezTo>
                      <a:pt x="2" y="0"/>
                      <a:pt x="0" y="2"/>
                      <a:pt x="0" y="3"/>
                    </a:cubicBezTo>
                    <a:cubicBezTo>
                      <a:pt x="0" y="5"/>
                      <a:pt x="2" y="7"/>
                      <a:pt x="3" y="7"/>
                    </a:cubicBezTo>
                    <a:cubicBezTo>
                      <a:pt x="5" y="6"/>
                      <a:pt x="7" y="5"/>
                      <a:pt x="7" y="3"/>
                    </a:cubicBezTo>
                    <a:close/>
                  </a:path>
                </a:pathLst>
              </a:cu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6" name="Google Shape;5156;p387"/>
              <p:cNvSpPr/>
              <p:nvPr/>
            </p:nvSpPr>
            <p:spPr>
              <a:xfrm>
                <a:off x="6184900" y="6089650"/>
                <a:ext cx="15875" cy="12700"/>
              </a:xfrm>
              <a:custGeom>
                <a:avLst/>
                <a:gdLst/>
                <a:ahLst/>
                <a:cxnLst/>
                <a:rect l="l" t="t" r="r" b="b"/>
                <a:pathLst>
                  <a:path w="5" h="4" extrusionOk="0">
                    <a:moveTo>
                      <a:pt x="0" y="2"/>
                    </a:moveTo>
                    <a:cubicBezTo>
                      <a:pt x="0" y="1"/>
                      <a:pt x="1" y="0"/>
                      <a:pt x="2" y="0"/>
                    </a:cubicBezTo>
                    <a:cubicBezTo>
                      <a:pt x="4" y="0"/>
                      <a:pt x="5" y="1"/>
                      <a:pt x="5" y="2"/>
                    </a:cubicBezTo>
                    <a:cubicBezTo>
                      <a:pt x="5" y="3"/>
                      <a:pt x="4" y="4"/>
                      <a:pt x="3" y="4"/>
                    </a:cubicBezTo>
                    <a:cubicBezTo>
                      <a:pt x="1" y="4"/>
                      <a:pt x="0" y="3"/>
                      <a:pt x="0" y="2"/>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7" name="Google Shape;5157;p387"/>
              <p:cNvSpPr/>
              <p:nvPr/>
            </p:nvSpPr>
            <p:spPr>
              <a:xfrm>
                <a:off x="6140450" y="6111875"/>
                <a:ext cx="79375" cy="22225"/>
              </a:xfrm>
              <a:custGeom>
                <a:avLst/>
                <a:gdLst/>
                <a:ahLst/>
                <a:cxnLst/>
                <a:rect l="l" t="t" r="r" b="b"/>
                <a:pathLst>
                  <a:path w="25" h="7" extrusionOk="0">
                    <a:moveTo>
                      <a:pt x="0" y="1"/>
                    </a:moveTo>
                    <a:cubicBezTo>
                      <a:pt x="2" y="2"/>
                      <a:pt x="9" y="5"/>
                      <a:pt x="17" y="3"/>
                    </a:cubicBezTo>
                    <a:cubicBezTo>
                      <a:pt x="20" y="3"/>
                      <a:pt x="23" y="1"/>
                      <a:pt x="25" y="0"/>
                    </a:cubicBezTo>
                    <a:cubicBezTo>
                      <a:pt x="25" y="1"/>
                      <a:pt x="25" y="2"/>
                      <a:pt x="24" y="3"/>
                    </a:cubicBezTo>
                    <a:cubicBezTo>
                      <a:pt x="22" y="7"/>
                      <a:pt x="15" y="7"/>
                      <a:pt x="10" y="6"/>
                    </a:cubicBezTo>
                    <a:cubicBezTo>
                      <a:pt x="5" y="5"/>
                      <a:pt x="2" y="3"/>
                      <a:pt x="0" y="1"/>
                    </a:cubicBezTo>
                    <a:close/>
                  </a:path>
                </a:pathLst>
              </a:custGeom>
              <a:solidFill>
                <a:srgbClr val="FBCBB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8" name="Google Shape;5158;p387"/>
              <p:cNvSpPr/>
              <p:nvPr/>
            </p:nvSpPr>
            <p:spPr>
              <a:xfrm>
                <a:off x="6140450" y="6067425"/>
                <a:ext cx="88900" cy="47625"/>
              </a:xfrm>
              <a:custGeom>
                <a:avLst/>
                <a:gdLst/>
                <a:ahLst/>
                <a:cxnLst/>
                <a:rect l="l" t="t" r="r" b="b"/>
                <a:pathLst>
                  <a:path w="28" h="15" extrusionOk="0">
                    <a:moveTo>
                      <a:pt x="27" y="11"/>
                    </a:moveTo>
                    <a:cubicBezTo>
                      <a:pt x="28" y="7"/>
                      <a:pt x="20" y="0"/>
                      <a:pt x="12" y="1"/>
                    </a:cubicBezTo>
                    <a:cubicBezTo>
                      <a:pt x="6" y="2"/>
                      <a:pt x="2" y="7"/>
                      <a:pt x="0" y="12"/>
                    </a:cubicBezTo>
                    <a:cubicBezTo>
                      <a:pt x="0" y="13"/>
                      <a:pt x="0" y="14"/>
                      <a:pt x="0" y="15"/>
                    </a:cubicBezTo>
                    <a:cubicBezTo>
                      <a:pt x="0" y="14"/>
                      <a:pt x="4" y="6"/>
                      <a:pt x="12" y="5"/>
                    </a:cubicBezTo>
                    <a:cubicBezTo>
                      <a:pt x="13" y="4"/>
                      <a:pt x="16" y="4"/>
                      <a:pt x="19" y="5"/>
                    </a:cubicBezTo>
                    <a:cubicBezTo>
                      <a:pt x="25" y="8"/>
                      <a:pt x="26" y="13"/>
                      <a:pt x="27" y="14"/>
                    </a:cubicBezTo>
                    <a:cubicBezTo>
                      <a:pt x="27" y="13"/>
                      <a:pt x="27" y="12"/>
                      <a:pt x="27" y="11"/>
                    </a:cubicBezTo>
                    <a:close/>
                  </a:path>
                </a:pathLst>
              </a:custGeom>
              <a:solidFill>
                <a:srgbClr val="FABEA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59" name="Google Shape;5159;p387"/>
              <p:cNvSpPr/>
              <p:nvPr/>
            </p:nvSpPr>
            <p:spPr>
              <a:xfrm>
                <a:off x="6140450" y="6076950"/>
                <a:ext cx="95250" cy="38100"/>
              </a:xfrm>
              <a:custGeom>
                <a:avLst/>
                <a:gdLst/>
                <a:ahLst/>
                <a:cxnLst/>
                <a:rect l="l" t="t" r="r" b="b"/>
                <a:pathLst>
                  <a:path w="30" h="12" extrusionOk="0">
                    <a:moveTo>
                      <a:pt x="25" y="11"/>
                    </a:moveTo>
                    <a:cubicBezTo>
                      <a:pt x="26" y="11"/>
                      <a:pt x="28" y="11"/>
                      <a:pt x="30" y="11"/>
                    </a:cubicBezTo>
                    <a:cubicBezTo>
                      <a:pt x="29" y="9"/>
                      <a:pt x="27" y="6"/>
                      <a:pt x="23" y="4"/>
                    </a:cubicBezTo>
                    <a:cubicBezTo>
                      <a:pt x="21" y="3"/>
                      <a:pt x="17" y="0"/>
                      <a:pt x="12" y="1"/>
                    </a:cubicBezTo>
                    <a:cubicBezTo>
                      <a:pt x="12" y="1"/>
                      <a:pt x="8" y="2"/>
                      <a:pt x="4" y="5"/>
                    </a:cubicBezTo>
                    <a:cubicBezTo>
                      <a:pt x="2" y="7"/>
                      <a:pt x="1" y="9"/>
                      <a:pt x="1" y="9"/>
                    </a:cubicBezTo>
                    <a:cubicBezTo>
                      <a:pt x="0" y="10"/>
                      <a:pt x="0" y="11"/>
                      <a:pt x="0" y="12"/>
                    </a:cubicBezTo>
                    <a:cubicBezTo>
                      <a:pt x="0" y="11"/>
                      <a:pt x="2" y="10"/>
                      <a:pt x="4" y="8"/>
                    </a:cubicBezTo>
                    <a:cubicBezTo>
                      <a:pt x="6" y="6"/>
                      <a:pt x="8" y="5"/>
                      <a:pt x="12" y="4"/>
                    </a:cubicBezTo>
                    <a:cubicBezTo>
                      <a:pt x="13" y="4"/>
                      <a:pt x="16" y="4"/>
                      <a:pt x="19" y="5"/>
                    </a:cubicBezTo>
                    <a:cubicBezTo>
                      <a:pt x="23" y="7"/>
                      <a:pt x="24" y="10"/>
                      <a:pt x="25" y="11"/>
                    </a:cubicBezTo>
                    <a:close/>
                  </a:path>
                </a:pathLst>
              </a:custGeom>
              <a:solidFill>
                <a:srgbClr val="3B131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0" name="Google Shape;5160;p387"/>
              <p:cNvSpPr/>
              <p:nvPr/>
            </p:nvSpPr>
            <p:spPr>
              <a:xfrm>
                <a:off x="5908675" y="6016625"/>
                <a:ext cx="136525" cy="47625"/>
              </a:xfrm>
              <a:custGeom>
                <a:avLst/>
                <a:gdLst/>
                <a:ahLst/>
                <a:cxnLst/>
                <a:rect l="l" t="t" r="r" b="b"/>
                <a:pathLst>
                  <a:path w="43" h="15" extrusionOk="0">
                    <a:moveTo>
                      <a:pt x="0" y="13"/>
                    </a:moveTo>
                    <a:cubicBezTo>
                      <a:pt x="0" y="12"/>
                      <a:pt x="4" y="6"/>
                      <a:pt x="10" y="3"/>
                    </a:cubicBezTo>
                    <a:cubicBezTo>
                      <a:pt x="12" y="3"/>
                      <a:pt x="15" y="1"/>
                      <a:pt x="20" y="1"/>
                    </a:cubicBezTo>
                    <a:cubicBezTo>
                      <a:pt x="25" y="0"/>
                      <a:pt x="29" y="2"/>
                      <a:pt x="33" y="3"/>
                    </a:cubicBezTo>
                    <a:cubicBezTo>
                      <a:pt x="39" y="5"/>
                      <a:pt x="41" y="8"/>
                      <a:pt x="41" y="8"/>
                    </a:cubicBezTo>
                    <a:cubicBezTo>
                      <a:pt x="41" y="9"/>
                      <a:pt x="43" y="11"/>
                      <a:pt x="42" y="12"/>
                    </a:cubicBezTo>
                    <a:cubicBezTo>
                      <a:pt x="39" y="15"/>
                      <a:pt x="25" y="4"/>
                      <a:pt x="11" y="7"/>
                    </a:cubicBezTo>
                    <a:cubicBezTo>
                      <a:pt x="5" y="9"/>
                      <a:pt x="1" y="13"/>
                      <a:pt x="0" y="13"/>
                    </a:cubicBezTo>
                    <a:close/>
                  </a:path>
                </a:pathLst>
              </a:custGeom>
              <a:solidFill>
                <a:srgbClr val="4E10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1" name="Google Shape;5161;p387"/>
              <p:cNvSpPr/>
              <p:nvPr/>
            </p:nvSpPr>
            <p:spPr>
              <a:xfrm>
                <a:off x="6127750" y="6016625"/>
                <a:ext cx="136525" cy="47625"/>
              </a:xfrm>
              <a:custGeom>
                <a:avLst/>
                <a:gdLst/>
                <a:ahLst/>
                <a:cxnLst/>
                <a:rect l="l" t="t" r="r" b="b"/>
                <a:pathLst>
                  <a:path w="43" h="15" extrusionOk="0">
                    <a:moveTo>
                      <a:pt x="43" y="13"/>
                    </a:moveTo>
                    <a:cubicBezTo>
                      <a:pt x="43" y="12"/>
                      <a:pt x="39" y="6"/>
                      <a:pt x="33" y="3"/>
                    </a:cubicBezTo>
                    <a:cubicBezTo>
                      <a:pt x="31" y="3"/>
                      <a:pt x="28" y="1"/>
                      <a:pt x="23" y="1"/>
                    </a:cubicBezTo>
                    <a:cubicBezTo>
                      <a:pt x="18" y="0"/>
                      <a:pt x="14" y="2"/>
                      <a:pt x="10" y="3"/>
                    </a:cubicBezTo>
                    <a:cubicBezTo>
                      <a:pt x="4" y="5"/>
                      <a:pt x="2" y="8"/>
                      <a:pt x="2" y="8"/>
                    </a:cubicBezTo>
                    <a:cubicBezTo>
                      <a:pt x="2" y="9"/>
                      <a:pt x="0" y="11"/>
                      <a:pt x="1" y="12"/>
                    </a:cubicBezTo>
                    <a:cubicBezTo>
                      <a:pt x="4" y="15"/>
                      <a:pt x="17" y="4"/>
                      <a:pt x="32" y="7"/>
                    </a:cubicBezTo>
                    <a:cubicBezTo>
                      <a:pt x="38" y="9"/>
                      <a:pt x="42" y="13"/>
                      <a:pt x="43" y="13"/>
                    </a:cubicBezTo>
                    <a:close/>
                  </a:path>
                </a:pathLst>
              </a:custGeom>
              <a:solidFill>
                <a:srgbClr val="4E102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2" name="Google Shape;5162;p387"/>
              <p:cNvSpPr/>
              <p:nvPr/>
            </p:nvSpPr>
            <p:spPr>
              <a:xfrm>
                <a:off x="5743575" y="5734050"/>
                <a:ext cx="657225" cy="574675"/>
              </a:xfrm>
              <a:custGeom>
                <a:avLst/>
                <a:gdLst/>
                <a:ahLst/>
                <a:cxnLst/>
                <a:rect l="l" t="t" r="r" b="b"/>
                <a:pathLst>
                  <a:path w="207" h="181" extrusionOk="0">
                    <a:moveTo>
                      <a:pt x="157" y="26"/>
                    </a:moveTo>
                    <a:cubicBezTo>
                      <a:pt x="155" y="23"/>
                      <a:pt x="152" y="18"/>
                      <a:pt x="148" y="15"/>
                    </a:cubicBezTo>
                    <a:cubicBezTo>
                      <a:pt x="135" y="4"/>
                      <a:pt x="120" y="2"/>
                      <a:pt x="111" y="2"/>
                    </a:cubicBezTo>
                    <a:cubicBezTo>
                      <a:pt x="86" y="0"/>
                      <a:pt x="47" y="9"/>
                      <a:pt x="36" y="33"/>
                    </a:cubicBezTo>
                    <a:cubicBezTo>
                      <a:pt x="33" y="39"/>
                      <a:pt x="31" y="50"/>
                      <a:pt x="21" y="60"/>
                    </a:cubicBezTo>
                    <a:cubicBezTo>
                      <a:pt x="15" y="66"/>
                      <a:pt x="13" y="65"/>
                      <a:pt x="10" y="69"/>
                    </a:cubicBezTo>
                    <a:cubicBezTo>
                      <a:pt x="0" y="82"/>
                      <a:pt x="2" y="104"/>
                      <a:pt x="10" y="115"/>
                    </a:cubicBezTo>
                    <a:cubicBezTo>
                      <a:pt x="15" y="122"/>
                      <a:pt x="16" y="122"/>
                      <a:pt x="18" y="129"/>
                    </a:cubicBezTo>
                    <a:cubicBezTo>
                      <a:pt x="22" y="140"/>
                      <a:pt x="18" y="144"/>
                      <a:pt x="21" y="155"/>
                    </a:cubicBezTo>
                    <a:cubicBezTo>
                      <a:pt x="22" y="158"/>
                      <a:pt x="25" y="168"/>
                      <a:pt x="35" y="175"/>
                    </a:cubicBezTo>
                    <a:cubicBezTo>
                      <a:pt x="42" y="180"/>
                      <a:pt x="50" y="180"/>
                      <a:pt x="53" y="180"/>
                    </a:cubicBezTo>
                    <a:cubicBezTo>
                      <a:pt x="53" y="179"/>
                      <a:pt x="53" y="178"/>
                      <a:pt x="52" y="177"/>
                    </a:cubicBezTo>
                    <a:cubicBezTo>
                      <a:pt x="52" y="176"/>
                      <a:pt x="51" y="174"/>
                      <a:pt x="51" y="173"/>
                    </a:cubicBezTo>
                    <a:cubicBezTo>
                      <a:pt x="51" y="173"/>
                      <a:pt x="50" y="169"/>
                      <a:pt x="49" y="165"/>
                    </a:cubicBezTo>
                    <a:cubicBezTo>
                      <a:pt x="47" y="157"/>
                      <a:pt x="50" y="152"/>
                      <a:pt x="50" y="141"/>
                    </a:cubicBezTo>
                    <a:cubicBezTo>
                      <a:pt x="51" y="127"/>
                      <a:pt x="46" y="126"/>
                      <a:pt x="49" y="118"/>
                    </a:cubicBezTo>
                    <a:cubicBezTo>
                      <a:pt x="52" y="109"/>
                      <a:pt x="57" y="109"/>
                      <a:pt x="61" y="100"/>
                    </a:cubicBezTo>
                    <a:cubicBezTo>
                      <a:pt x="64" y="90"/>
                      <a:pt x="59" y="86"/>
                      <a:pt x="63" y="81"/>
                    </a:cubicBezTo>
                    <a:cubicBezTo>
                      <a:pt x="70" y="73"/>
                      <a:pt x="88" y="87"/>
                      <a:pt x="102" y="79"/>
                    </a:cubicBezTo>
                    <a:cubicBezTo>
                      <a:pt x="112" y="73"/>
                      <a:pt x="109" y="63"/>
                      <a:pt x="122" y="55"/>
                    </a:cubicBezTo>
                    <a:cubicBezTo>
                      <a:pt x="125" y="53"/>
                      <a:pt x="132" y="48"/>
                      <a:pt x="142" y="50"/>
                    </a:cubicBezTo>
                    <a:cubicBezTo>
                      <a:pt x="150" y="51"/>
                      <a:pt x="160" y="58"/>
                      <a:pt x="162" y="67"/>
                    </a:cubicBezTo>
                    <a:cubicBezTo>
                      <a:pt x="166" y="81"/>
                      <a:pt x="152" y="96"/>
                      <a:pt x="157" y="101"/>
                    </a:cubicBezTo>
                    <a:cubicBezTo>
                      <a:pt x="158" y="102"/>
                      <a:pt x="160" y="103"/>
                      <a:pt x="163" y="107"/>
                    </a:cubicBezTo>
                    <a:cubicBezTo>
                      <a:pt x="164" y="107"/>
                      <a:pt x="164" y="108"/>
                      <a:pt x="165" y="109"/>
                    </a:cubicBezTo>
                    <a:cubicBezTo>
                      <a:pt x="170" y="118"/>
                      <a:pt x="166" y="126"/>
                      <a:pt x="167" y="140"/>
                    </a:cubicBezTo>
                    <a:cubicBezTo>
                      <a:pt x="167" y="141"/>
                      <a:pt x="167" y="149"/>
                      <a:pt x="167" y="154"/>
                    </a:cubicBezTo>
                    <a:cubicBezTo>
                      <a:pt x="167" y="155"/>
                      <a:pt x="167" y="155"/>
                      <a:pt x="167" y="155"/>
                    </a:cubicBezTo>
                    <a:cubicBezTo>
                      <a:pt x="167" y="159"/>
                      <a:pt x="167" y="163"/>
                      <a:pt x="167" y="164"/>
                    </a:cubicBezTo>
                    <a:cubicBezTo>
                      <a:pt x="167" y="167"/>
                      <a:pt x="165" y="173"/>
                      <a:pt x="162" y="181"/>
                    </a:cubicBezTo>
                    <a:cubicBezTo>
                      <a:pt x="165" y="181"/>
                      <a:pt x="172" y="180"/>
                      <a:pt x="179" y="175"/>
                    </a:cubicBezTo>
                    <a:cubicBezTo>
                      <a:pt x="181" y="174"/>
                      <a:pt x="190" y="169"/>
                      <a:pt x="194" y="157"/>
                    </a:cubicBezTo>
                    <a:cubicBezTo>
                      <a:pt x="202" y="139"/>
                      <a:pt x="186" y="129"/>
                      <a:pt x="193" y="111"/>
                    </a:cubicBezTo>
                    <a:cubicBezTo>
                      <a:pt x="197" y="102"/>
                      <a:pt x="201" y="102"/>
                      <a:pt x="204" y="92"/>
                    </a:cubicBezTo>
                    <a:cubicBezTo>
                      <a:pt x="207" y="81"/>
                      <a:pt x="205" y="71"/>
                      <a:pt x="204" y="66"/>
                    </a:cubicBezTo>
                    <a:cubicBezTo>
                      <a:pt x="202" y="61"/>
                      <a:pt x="196" y="42"/>
                      <a:pt x="177" y="31"/>
                    </a:cubicBezTo>
                    <a:cubicBezTo>
                      <a:pt x="169" y="27"/>
                      <a:pt x="162" y="26"/>
                      <a:pt x="157" y="26"/>
                    </a:cubicBezTo>
                    <a:close/>
                  </a:path>
                </a:pathLst>
              </a:custGeom>
              <a:solidFill>
                <a:srgbClr val="6C0B2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163" name="Google Shape;5163;p387"/>
            <p:cNvSpPr/>
            <p:nvPr/>
          </p:nvSpPr>
          <p:spPr>
            <a:xfrm>
              <a:off x="4884536" y="5637994"/>
              <a:ext cx="1218600" cy="1220100"/>
            </a:xfrm>
            <a:prstGeom prst="rect">
              <a:avLst/>
            </a:prstGeom>
            <a:solidFill>
              <a:srgbClr val="FDB6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164" name="Google Shape;5164;p387"/>
            <p:cNvGrpSpPr/>
            <p:nvPr/>
          </p:nvGrpSpPr>
          <p:grpSpPr>
            <a:xfrm>
              <a:off x="4987614" y="5792616"/>
              <a:ext cx="1015235" cy="907840"/>
              <a:chOff x="4189413" y="5676900"/>
              <a:chExt cx="1125538" cy="1006475"/>
            </a:xfrm>
          </p:grpSpPr>
          <p:sp>
            <p:nvSpPr>
              <p:cNvPr id="5165" name="Google Shape;5165;p387"/>
              <p:cNvSpPr/>
              <p:nvPr/>
            </p:nvSpPr>
            <p:spPr>
              <a:xfrm>
                <a:off x="4249738" y="5676900"/>
                <a:ext cx="1004888" cy="463550"/>
              </a:xfrm>
              <a:custGeom>
                <a:avLst/>
                <a:gdLst/>
                <a:ahLst/>
                <a:cxnLst/>
                <a:rect l="l" t="t" r="r" b="b"/>
                <a:pathLst>
                  <a:path w="317" h="146" extrusionOk="0">
                    <a:moveTo>
                      <a:pt x="317" y="140"/>
                    </a:moveTo>
                    <a:cubicBezTo>
                      <a:pt x="317" y="7"/>
                      <a:pt x="317" y="7"/>
                      <a:pt x="317" y="7"/>
                    </a:cubicBezTo>
                    <a:cubicBezTo>
                      <a:pt x="317" y="5"/>
                      <a:pt x="316" y="4"/>
                      <a:pt x="315" y="2"/>
                    </a:cubicBezTo>
                    <a:cubicBezTo>
                      <a:pt x="313" y="1"/>
                      <a:pt x="312" y="0"/>
                      <a:pt x="310" y="0"/>
                    </a:cubicBezTo>
                    <a:cubicBezTo>
                      <a:pt x="6" y="0"/>
                      <a:pt x="6" y="0"/>
                      <a:pt x="6" y="0"/>
                    </a:cubicBezTo>
                    <a:cubicBezTo>
                      <a:pt x="4" y="0"/>
                      <a:pt x="3" y="1"/>
                      <a:pt x="2" y="2"/>
                    </a:cubicBezTo>
                    <a:cubicBezTo>
                      <a:pt x="0" y="4"/>
                      <a:pt x="0" y="5"/>
                      <a:pt x="0" y="7"/>
                    </a:cubicBezTo>
                    <a:cubicBezTo>
                      <a:pt x="0" y="108"/>
                      <a:pt x="0" y="108"/>
                      <a:pt x="0" y="108"/>
                    </a:cubicBezTo>
                    <a:cubicBezTo>
                      <a:pt x="0" y="112"/>
                      <a:pt x="3" y="115"/>
                      <a:pt x="6" y="115"/>
                    </a:cubicBezTo>
                    <a:cubicBezTo>
                      <a:pt x="10" y="115"/>
                      <a:pt x="13" y="112"/>
                      <a:pt x="13" y="108"/>
                    </a:cubicBezTo>
                    <a:cubicBezTo>
                      <a:pt x="13" y="13"/>
                      <a:pt x="13" y="13"/>
                      <a:pt x="13" y="13"/>
                    </a:cubicBezTo>
                    <a:cubicBezTo>
                      <a:pt x="304" y="13"/>
                      <a:pt x="304" y="13"/>
                      <a:pt x="304" y="13"/>
                    </a:cubicBezTo>
                    <a:cubicBezTo>
                      <a:pt x="304" y="140"/>
                      <a:pt x="304" y="140"/>
                      <a:pt x="304" y="140"/>
                    </a:cubicBezTo>
                    <a:cubicBezTo>
                      <a:pt x="304" y="143"/>
                      <a:pt x="307" y="146"/>
                      <a:pt x="310" y="146"/>
                    </a:cubicBezTo>
                    <a:cubicBezTo>
                      <a:pt x="314" y="146"/>
                      <a:pt x="317" y="143"/>
                      <a:pt x="317" y="140"/>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6" name="Google Shape;5166;p387"/>
              <p:cNvSpPr/>
              <p:nvPr/>
            </p:nvSpPr>
            <p:spPr>
              <a:xfrm>
                <a:off x="5210175" y="6178550"/>
                <a:ext cx="104775" cy="165100"/>
              </a:xfrm>
              <a:custGeom>
                <a:avLst/>
                <a:gdLst/>
                <a:ahLst/>
                <a:cxnLst/>
                <a:rect l="l" t="t" r="r" b="b"/>
                <a:pathLst>
                  <a:path w="33" h="52" extrusionOk="0">
                    <a:moveTo>
                      <a:pt x="3" y="12"/>
                    </a:moveTo>
                    <a:cubicBezTo>
                      <a:pt x="17" y="26"/>
                      <a:pt x="17" y="26"/>
                      <a:pt x="17" y="26"/>
                    </a:cubicBezTo>
                    <a:cubicBezTo>
                      <a:pt x="3" y="41"/>
                      <a:pt x="3" y="41"/>
                      <a:pt x="3" y="41"/>
                    </a:cubicBezTo>
                    <a:cubicBezTo>
                      <a:pt x="0" y="43"/>
                      <a:pt x="0" y="47"/>
                      <a:pt x="3" y="50"/>
                    </a:cubicBezTo>
                    <a:cubicBezTo>
                      <a:pt x="5" y="52"/>
                      <a:pt x="9" y="52"/>
                      <a:pt x="12" y="50"/>
                    </a:cubicBezTo>
                    <a:cubicBezTo>
                      <a:pt x="31" y="31"/>
                      <a:pt x="31" y="31"/>
                      <a:pt x="31" y="31"/>
                    </a:cubicBezTo>
                    <a:cubicBezTo>
                      <a:pt x="32" y="30"/>
                      <a:pt x="33" y="28"/>
                      <a:pt x="33" y="26"/>
                    </a:cubicBezTo>
                    <a:cubicBezTo>
                      <a:pt x="33" y="25"/>
                      <a:pt x="32" y="23"/>
                      <a:pt x="31" y="22"/>
                    </a:cubicBezTo>
                    <a:cubicBezTo>
                      <a:pt x="12" y="3"/>
                      <a:pt x="12" y="3"/>
                      <a:pt x="12" y="3"/>
                    </a:cubicBezTo>
                    <a:cubicBezTo>
                      <a:pt x="9" y="0"/>
                      <a:pt x="5" y="0"/>
                      <a:pt x="3" y="3"/>
                    </a:cubicBezTo>
                    <a:cubicBezTo>
                      <a:pt x="0" y="5"/>
                      <a:pt x="0" y="9"/>
                      <a:pt x="3" y="12"/>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7" name="Google Shape;5167;p387"/>
              <p:cNvSpPr/>
              <p:nvPr/>
            </p:nvSpPr>
            <p:spPr>
              <a:xfrm>
                <a:off x="4249738" y="6200775"/>
                <a:ext cx="1004888" cy="482600"/>
              </a:xfrm>
              <a:custGeom>
                <a:avLst/>
                <a:gdLst/>
                <a:ahLst/>
                <a:cxnLst/>
                <a:rect l="l" t="t" r="r" b="b"/>
                <a:pathLst>
                  <a:path w="317" h="152" extrusionOk="0">
                    <a:moveTo>
                      <a:pt x="310" y="152"/>
                    </a:moveTo>
                    <a:cubicBezTo>
                      <a:pt x="6" y="152"/>
                      <a:pt x="6" y="152"/>
                      <a:pt x="6" y="152"/>
                    </a:cubicBezTo>
                    <a:cubicBezTo>
                      <a:pt x="3" y="152"/>
                      <a:pt x="0" y="149"/>
                      <a:pt x="0" y="146"/>
                    </a:cubicBezTo>
                    <a:cubicBezTo>
                      <a:pt x="0" y="7"/>
                      <a:pt x="0" y="7"/>
                      <a:pt x="0" y="7"/>
                    </a:cubicBezTo>
                    <a:cubicBezTo>
                      <a:pt x="0" y="3"/>
                      <a:pt x="3" y="0"/>
                      <a:pt x="6" y="0"/>
                    </a:cubicBezTo>
                    <a:cubicBezTo>
                      <a:pt x="10" y="0"/>
                      <a:pt x="13" y="3"/>
                      <a:pt x="13" y="7"/>
                    </a:cubicBezTo>
                    <a:cubicBezTo>
                      <a:pt x="13" y="139"/>
                      <a:pt x="13" y="139"/>
                      <a:pt x="13" y="139"/>
                    </a:cubicBezTo>
                    <a:cubicBezTo>
                      <a:pt x="304" y="139"/>
                      <a:pt x="304" y="139"/>
                      <a:pt x="304" y="139"/>
                    </a:cubicBezTo>
                    <a:cubicBezTo>
                      <a:pt x="304" y="64"/>
                      <a:pt x="304" y="64"/>
                      <a:pt x="304" y="64"/>
                    </a:cubicBezTo>
                    <a:cubicBezTo>
                      <a:pt x="304" y="60"/>
                      <a:pt x="307" y="57"/>
                      <a:pt x="310" y="57"/>
                    </a:cubicBezTo>
                    <a:cubicBezTo>
                      <a:pt x="314" y="57"/>
                      <a:pt x="317" y="60"/>
                      <a:pt x="317" y="64"/>
                    </a:cubicBezTo>
                    <a:cubicBezTo>
                      <a:pt x="317" y="146"/>
                      <a:pt x="317" y="146"/>
                      <a:pt x="317" y="146"/>
                    </a:cubicBezTo>
                    <a:cubicBezTo>
                      <a:pt x="317" y="149"/>
                      <a:pt x="314" y="152"/>
                      <a:pt x="310" y="152"/>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8" name="Google Shape;5168;p387"/>
              <p:cNvSpPr/>
              <p:nvPr/>
            </p:nvSpPr>
            <p:spPr>
              <a:xfrm>
                <a:off x="4189413" y="6099175"/>
                <a:ext cx="1125538" cy="365125"/>
              </a:xfrm>
              <a:custGeom>
                <a:avLst/>
                <a:gdLst/>
                <a:ahLst/>
                <a:cxnLst/>
                <a:rect l="l" t="t" r="r" b="b"/>
                <a:pathLst>
                  <a:path w="355" h="115" extrusionOk="0">
                    <a:moveTo>
                      <a:pt x="234" y="115"/>
                    </a:moveTo>
                    <a:cubicBezTo>
                      <a:pt x="133" y="115"/>
                      <a:pt x="133" y="115"/>
                      <a:pt x="133" y="115"/>
                    </a:cubicBezTo>
                    <a:cubicBezTo>
                      <a:pt x="129" y="115"/>
                      <a:pt x="126" y="112"/>
                      <a:pt x="126" y="108"/>
                    </a:cubicBezTo>
                    <a:cubicBezTo>
                      <a:pt x="126" y="13"/>
                      <a:pt x="126" y="13"/>
                      <a:pt x="126" y="13"/>
                    </a:cubicBezTo>
                    <a:cubicBezTo>
                      <a:pt x="6" y="13"/>
                      <a:pt x="6" y="13"/>
                      <a:pt x="6" y="13"/>
                    </a:cubicBezTo>
                    <a:cubicBezTo>
                      <a:pt x="3" y="13"/>
                      <a:pt x="0" y="10"/>
                      <a:pt x="0" y="7"/>
                    </a:cubicBezTo>
                    <a:cubicBezTo>
                      <a:pt x="0" y="3"/>
                      <a:pt x="3" y="0"/>
                      <a:pt x="6" y="0"/>
                    </a:cubicBezTo>
                    <a:cubicBezTo>
                      <a:pt x="133" y="0"/>
                      <a:pt x="133" y="0"/>
                      <a:pt x="133" y="0"/>
                    </a:cubicBezTo>
                    <a:cubicBezTo>
                      <a:pt x="136" y="0"/>
                      <a:pt x="139" y="3"/>
                      <a:pt x="139" y="7"/>
                    </a:cubicBezTo>
                    <a:cubicBezTo>
                      <a:pt x="139" y="102"/>
                      <a:pt x="139" y="102"/>
                      <a:pt x="139" y="102"/>
                    </a:cubicBezTo>
                    <a:cubicBezTo>
                      <a:pt x="228" y="102"/>
                      <a:pt x="228" y="102"/>
                      <a:pt x="228" y="102"/>
                    </a:cubicBezTo>
                    <a:cubicBezTo>
                      <a:pt x="228" y="51"/>
                      <a:pt x="228" y="51"/>
                      <a:pt x="228" y="51"/>
                    </a:cubicBezTo>
                    <a:cubicBezTo>
                      <a:pt x="228" y="48"/>
                      <a:pt x="231" y="45"/>
                      <a:pt x="234" y="45"/>
                    </a:cubicBezTo>
                    <a:cubicBezTo>
                      <a:pt x="348" y="45"/>
                      <a:pt x="348" y="45"/>
                      <a:pt x="348" y="45"/>
                    </a:cubicBezTo>
                    <a:cubicBezTo>
                      <a:pt x="352" y="45"/>
                      <a:pt x="355" y="48"/>
                      <a:pt x="355" y="51"/>
                    </a:cubicBezTo>
                    <a:cubicBezTo>
                      <a:pt x="355" y="55"/>
                      <a:pt x="352" y="58"/>
                      <a:pt x="348" y="58"/>
                    </a:cubicBezTo>
                    <a:cubicBezTo>
                      <a:pt x="241" y="58"/>
                      <a:pt x="241" y="58"/>
                      <a:pt x="241" y="58"/>
                    </a:cubicBezTo>
                    <a:cubicBezTo>
                      <a:pt x="241" y="108"/>
                      <a:pt x="241" y="108"/>
                      <a:pt x="241" y="108"/>
                    </a:cubicBezTo>
                    <a:cubicBezTo>
                      <a:pt x="241" y="112"/>
                      <a:pt x="238" y="115"/>
                      <a:pt x="234" y="115"/>
                    </a:cubicBezTo>
                    <a:close/>
                  </a:path>
                </a:pathLst>
              </a:cu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69" name="Google Shape;5169;p387"/>
              <p:cNvSpPr/>
              <p:nvPr/>
            </p:nvSpPr>
            <p:spPr>
              <a:xfrm>
                <a:off x="4249738" y="5940425"/>
                <a:ext cx="301625" cy="41275"/>
              </a:xfrm>
              <a:custGeom>
                <a:avLst/>
                <a:gdLst/>
                <a:ahLst/>
                <a:cxnLst/>
                <a:rect l="l" t="t" r="r" b="b"/>
                <a:pathLst>
                  <a:path w="95" h="13" extrusionOk="0">
                    <a:moveTo>
                      <a:pt x="88" y="13"/>
                    </a:moveTo>
                    <a:cubicBezTo>
                      <a:pt x="6" y="13"/>
                      <a:pt x="6" y="13"/>
                      <a:pt x="6" y="13"/>
                    </a:cubicBezTo>
                    <a:cubicBezTo>
                      <a:pt x="3" y="13"/>
                      <a:pt x="0" y="10"/>
                      <a:pt x="0" y="6"/>
                    </a:cubicBezTo>
                    <a:cubicBezTo>
                      <a:pt x="0" y="3"/>
                      <a:pt x="3" y="0"/>
                      <a:pt x="6" y="0"/>
                    </a:cubicBezTo>
                    <a:cubicBezTo>
                      <a:pt x="88" y="0"/>
                      <a:pt x="88" y="0"/>
                      <a:pt x="88" y="0"/>
                    </a:cubicBezTo>
                    <a:cubicBezTo>
                      <a:pt x="92" y="0"/>
                      <a:pt x="95" y="3"/>
                      <a:pt x="95" y="6"/>
                    </a:cubicBezTo>
                    <a:cubicBezTo>
                      <a:pt x="95" y="10"/>
                      <a:pt x="92" y="13"/>
                      <a:pt x="88"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0" name="Google Shape;5170;p387"/>
              <p:cNvSpPr/>
              <p:nvPr/>
            </p:nvSpPr>
            <p:spPr>
              <a:xfrm>
                <a:off x="4430713" y="5819775"/>
                <a:ext cx="41275" cy="161925"/>
              </a:xfrm>
              <a:custGeom>
                <a:avLst/>
                <a:gdLst/>
                <a:ahLst/>
                <a:cxnLst/>
                <a:rect l="l" t="t" r="r" b="b"/>
                <a:pathLst>
                  <a:path w="13" h="51" extrusionOk="0">
                    <a:moveTo>
                      <a:pt x="6" y="51"/>
                    </a:moveTo>
                    <a:cubicBezTo>
                      <a:pt x="3" y="51"/>
                      <a:pt x="0" y="48"/>
                      <a:pt x="0" y="44"/>
                    </a:cubicBezTo>
                    <a:cubicBezTo>
                      <a:pt x="0" y="6"/>
                      <a:pt x="0" y="6"/>
                      <a:pt x="0" y="6"/>
                    </a:cubicBezTo>
                    <a:cubicBezTo>
                      <a:pt x="0" y="3"/>
                      <a:pt x="3" y="0"/>
                      <a:pt x="6" y="0"/>
                    </a:cubicBezTo>
                    <a:cubicBezTo>
                      <a:pt x="10" y="0"/>
                      <a:pt x="13" y="3"/>
                      <a:pt x="13" y="6"/>
                    </a:cubicBezTo>
                    <a:cubicBezTo>
                      <a:pt x="13" y="44"/>
                      <a:pt x="13" y="44"/>
                      <a:pt x="13" y="44"/>
                    </a:cubicBezTo>
                    <a:cubicBezTo>
                      <a:pt x="13" y="48"/>
                      <a:pt x="10" y="51"/>
                      <a:pt x="6" y="51"/>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1" name="Google Shape;5171;p387"/>
              <p:cNvSpPr/>
              <p:nvPr/>
            </p:nvSpPr>
            <p:spPr>
              <a:xfrm>
                <a:off x="4689475" y="5676900"/>
                <a:ext cx="41275" cy="485775"/>
              </a:xfrm>
              <a:custGeom>
                <a:avLst/>
                <a:gdLst/>
                <a:ahLst/>
                <a:cxnLst/>
                <a:rect l="l" t="t" r="r" b="b"/>
                <a:pathLst>
                  <a:path w="13" h="153" extrusionOk="0">
                    <a:moveTo>
                      <a:pt x="6" y="153"/>
                    </a:moveTo>
                    <a:cubicBezTo>
                      <a:pt x="3" y="153"/>
                      <a:pt x="0" y="150"/>
                      <a:pt x="0" y="146"/>
                    </a:cubicBezTo>
                    <a:cubicBezTo>
                      <a:pt x="0" y="7"/>
                      <a:pt x="0" y="7"/>
                      <a:pt x="0" y="7"/>
                    </a:cubicBezTo>
                    <a:cubicBezTo>
                      <a:pt x="0" y="3"/>
                      <a:pt x="3" y="0"/>
                      <a:pt x="6" y="0"/>
                    </a:cubicBezTo>
                    <a:cubicBezTo>
                      <a:pt x="10" y="0"/>
                      <a:pt x="13" y="3"/>
                      <a:pt x="13" y="7"/>
                    </a:cubicBezTo>
                    <a:cubicBezTo>
                      <a:pt x="13" y="146"/>
                      <a:pt x="13" y="146"/>
                      <a:pt x="13" y="146"/>
                    </a:cubicBezTo>
                    <a:cubicBezTo>
                      <a:pt x="13" y="150"/>
                      <a:pt x="10" y="153"/>
                      <a:pt x="6" y="15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2" name="Google Shape;5172;p387"/>
              <p:cNvSpPr/>
              <p:nvPr/>
            </p:nvSpPr>
            <p:spPr>
              <a:xfrm>
                <a:off x="4689475" y="5924550"/>
                <a:ext cx="180975" cy="38100"/>
              </a:xfrm>
              <a:custGeom>
                <a:avLst/>
                <a:gdLst/>
                <a:ahLst/>
                <a:cxnLst/>
                <a:rect l="l" t="t" r="r" b="b"/>
                <a:pathLst>
                  <a:path w="57" h="12" extrusionOk="0">
                    <a:moveTo>
                      <a:pt x="50" y="12"/>
                    </a:moveTo>
                    <a:cubicBezTo>
                      <a:pt x="6" y="12"/>
                      <a:pt x="6" y="12"/>
                      <a:pt x="6" y="12"/>
                    </a:cubicBezTo>
                    <a:cubicBezTo>
                      <a:pt x="3" y="12"/>
                      <a:pt x="0" y="10"/>
                      <a:pt x="0" y="6"/>
                    </a:cubicBezTo>
                    <a:cubicBezTo>
                      <a:pt x="0" y="2"/>
                      <a:pt x="3" y="0"/>
                      <a:pt x="6" y="0"/>
                    </a:cubicBezTo>
                    <a:cubicBezTo>
                      <a:pt x="50" y="0"/>
                      <a:pt x="50" y="0"/>
                      <a:pt x="50" y="0"/>
                    </a:cubicBezTo>
                    <a:cubicBezTo>
                      <a:pt x="54" y="0"/>
                      <a:pt x="57" y="2"/>
                      <a:pt x="57" y="6"/>
                    </a:cubicBezTo>
                    <a:cubicBezTo>
                      <a:pt x="57" y="10"/>
                      <a:pt x="54" y="12"/>
                      <a:pt x="50" y="12"/>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3" name="Google Shape;5173;p387"/>
              <p:cNvSpPr/>
              <p:nvPr/>
            </p:nvSpPr>
            <p:spPr>
              <a:xfrm>
                <a:off x="4791075" y="5857875"/>
                <a:ext cx="200025" cy="523875"/>
              </a:xfrm>
              <a:custGeom>
                <a:avLst/>
                <a:gdLst/>
                <a:ahLst/>
                <a:cxnLst/>
                <a:rect l="l" t="t" r="r" b="b"/>
                <a:pathLst>
                  <a:path w="63" h="165" extrusionOk="0">
                    <a:moveTo>
                      <a:pt x="6" y="165"/>
                    </a:moveTo>
                    <a:cubicBezTo>
                      <a:pt x="3" y="165"/>
                      <a:pt x="0" y="162"/>
                      <a:pt x="0" y="159"/>
                    </a:cubicBezTo>
                    <a:cubicBezTo>
                      <a:pt x="0" y="89"/>
                      <a:pt x="0" y="89"/>
                      <a:pt x="0" y="89"/>
                    </a:cubicBezTo>
                    <a:cubicBezTo>
                      <a:pt x="0" y="86"/>
                      <a:pt x="3" y="83"/>
                      <a:pt x="6" y="83"/>
                    </a:cubicBezTo>
                    <a:cubicBezTo>
                      <a:pt x="50" y="83"/>
                      <a:pt x="50" y="83"/>
                      <a:pt x="50" y="83"/>
                    </a:cubicBezTo>
                    <a:cubicBezTo>
                      <a:pt x="50" y="7"/>
                      <a:pt x="50" y="7"/>
                      <a:pt x="50" y="7"/>
                    </a:cubicBezTo>
                    <a:cubicBezTo>
                      <a:pt x="50" y="3"/>
                      <a:pt x="53" y="0"/>
                      <a:pt x="57" y="0"/>
                    </a:cubicBezTo>
                    <a:cubicBezTo>
                      <a:pt x="60" y="0"/>
                      <a:pt x="63" y="3"/>
                      <a:pt x="63" y="7"/>
                    </a:cubicBezTo>
                    <a:cubicBezTo>
                      <a:pt x="63" y="89"/>
                      <a:pt x="63" y="89"/>
                      <a:pt x="63" y="89"/>
                    </a:cubicBezTo>
                    <a:cubicBezTo>
                      <a:pt x="63" y="93"/>
                      <a:pt x="60" y="96"/>
                      <a:pt x="57" y="96"/>
                    </a:cubicBezTo>
                    <a:cubicBezTo>
                      <a:pt x="13" y="96"/>
                      <a:pt x="13" y="96"/>
                      <a:pt x="13" y="96"/>
                    </a:cubicBezTo>
                    <a:cubicBezTo>
                      <a:pt x="13" y="159"/>
                      <a:pt x="13" y="159"/>
                      <a:pt x="13" y="159"/>
                    </a:cubicBezTo>
                    <a:cubicBezTo>
                      <a:pt x="13" y="162"/>
                      <a:pt x="10" y="165"/>
                      <a:pt x="6" y="165"/>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4" name="Google Shape;5174;p387"/>
              <p:cNvSpPr/>
              <p:nvPr/>
            </p:nvSpPr>
            <p:spPr>
              <a:xfrm>
                <a:off x="4249738" y="6261100"/>
                <a:ext cx="241300" cy="41275"/>
              </a:xfrm>
              <a:custGeom>
                <a:avLst/>
                <a:gdLst/>
                <a:ahLst/>
                <a:cxnLst/>
                <a:rect l="l" t="t" r="r" b="b"/>
                <a:pathLst>
                  <a:path w="76" h="13" extrusionOk="0">
                    <a:moveTo>
                      <a:pt x="70" y="13"/>
                    </a:moveTo>
                    <a:cubicBezTo>
                      <a:pt x="6" y="13"/>
                      <a:pt x="6" y="13"/>
                      <a:pt x="6" y="13"/>
                    </a:cubicBezTo>
                    <a:cubicBezTo>
                      <a:pt x="3" y="13"/>
                      <a:pt x="0" y="10"/>
                      <a:pt x="0" y="7"/>
                    </a:cubicBezTo>
                    <a:cubicBezTo>
                      <a:pt x="0" y="3"/>
                      <a:pt x="3" y="0"/>
                      <a:pt x="6" y="0"/>
                    </a:cubicBezTo>
                    <a:cubicBezTo>
                      <a:pt x="70" y="0"/>
                      <a:pt x="70" y="0"/>
                      <a:pt x="70" y="0"/>
                    </a:cubicBezTo>
                    <a:cubicBezTo>
                      <a:pt x="73" y="0"/>
                      <a:pt x="76" y="3"/>
                      <a:pt x="76" y="7"/>
                    </a:cubicBezTo>
                    <a:cubicBezTo>
                      <a:pt x="76" y="10"/>
                      <a:pt x="73" y="13"/>
                      <a:pt x="70"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5" name="Google Shape;5175;p387"/>
              <p:cNvSpPr/>
              <p:nvPr/>
            </p:nvSpPr>
            <p:spPr>
              <a:xfrm>
                <a:off x="4370388" y="6423025"/>
                <a:ext cx="133350" cy="41275"/>
              </a:xfrm>
              <a:custGeom>
                <a:avLst/>
                <a:gdLst/>
                <a:ahLst/>
                <a:cxnLst/>
                <a:rect l="l" t="t" r="r" b="b"/>
                <a:pathLst>
                  <a:path w="42" h="13" extrusionOk="0">
                    <a:moveTo>
                      <a:pt x="36" y="13"/>
                    </a:moveTo>
                    <a:cubicBezTo>
                      <a:pt x="6" y="13"/>
                      <a:pt x="6" y="13"/>
                      <a:pt x="6" y="13"/>
                    </a:cubicBezTo>
                    <a:cubicBezTo>
                      <a:pt x="3" y="13"/>
                      <a:pt x="0" y="10"/>
                      <a:pt x="0" y="6"/>
                    </a:cubicBezTo>
                    <a:cubicBezTo>
                      <a:pt x="0" y="3"/>
                      <a:pt x="3" y="0"/>
                      <a:pt x="6" y="0"/>
                    </a:cubicBezTo>
                    <a:cubicBezTo>
                      <a:pt x="36" y="0"/>
                      <a:pt x="36" y="0"/>
                      <a:pt x="36" y="0"/>
                    </a:cubicBezTo>
                    <a:cubicBezTo>
                      <a:pt x="39" y="0"/>
                      <a:pt x="42" y="3"/>
                      <a:pt x="42" y="6"/>
                    </a:cubicBezTo>
                    <a:cubicBezTo>
                      <a:pt x="42" y="10"/>
                      <a:pt x="39" y="13"/>
                      <a:pt x="36"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6" name="Google Shape;5176;p387"/>
              <p:cNvSpPr/>
              <p:nvPr/>
            </p:nvSpPr>
            <p:spPr>
              <a:xfrm>
                <a:off x="4949825" y="6000750"/>
                <a:ext cx="304800" cy="41275"/>
              </a:xfrm>
              <a:custGeom>
                <a:avLst/>
                <a:gdLst/>
                <a:ahLst/>
                <a:cxnLst/>
                <a:rect l="l" t="t" r="r" b="b"/>
                <a:pathLst>
                  <a:path w="96" h="13" extrusionOk="0">
                    <a:moveTo>
                      <a:pt x="89" y="13"/>
                    </a:moveTo>
                    <a:cubicBezTo>
                      <a:pt x="7" y="13"/>
                      <a:pt x="7" y="13"/>
                      <a:pt x="7" y="13"/>
                    </a:cubicBezTo>
                    <a:cubicBezTo>
                      <a:pt x="3" y="13"/>
                      <a:pt x="0" y="10"/>
                      <a:pt x="0" y="6"/>
                    </a:cubicBezTo>
                    <a:cubicBezTo>
                      <a:pt x="0" y="3"/>
                      <a:pt x="3" y="0"/>
                      <a:pt x="7" y="0"/>
                    </a:cubicBezTo>
                    <a:cubicBezTo>
                      <a:pt x="89" y="0"/>
                      <a:pt x="89" y="0"/>
                      <a:pt x="89" y="0"/>
                    </a:cubicBezTo>
                    <a:cubicBezTo>
                      <a:pt x="93" y="0"/>
                      <a:pt x="96" y="3"/>
                      <a:pt x="96" y="6"/>
                    </a:cubicBezTo>
                    <a:cubicBezTo>
                      <a:pt x="96" y="10"/>
                      <a:pt x="93" y="13"/>
                      <a:pt x="89"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7" name="Google Shape;5177;p387"/>
              <p:cNvSpPr/>
              <p:nvPr/>
            </p:nvSpPr>
            <p:spPr>
              <a:xfrm>
                <a:off x="5070475" y="5676900"/>
                <a:ext cx="41275" cy="187325"/>
              </a:xfrm>
              <a:custGeom>
                <a:avLst/>
                <a:gdLst/>
                <a:ahLst/>
                <a:cxnLst/>
                <a:rect l="l" t="t" r="r" b="b"/>
                <a:pathLst>
                  <a:path w="13" h="59" extrusionOk="0">
                    <a:moveTo>
                      <a:pt x="7" y="59"/>
                    </a:moveTo>
                    <a:cubicBezTo>
                      <a:pt x="3" y="59"/>
                      <a:pt x="0" y="56"/>
                      <a:pt x="0" y="53"/>
                    </a:cubicBezTo>
                    <a:cubicBezTo>
                      <a:pt x="0" y="7"/>
                      <a:pt x="0" y="7"/>
                      <a:pt x="0" y="7"/>
                    </a:cubicBezTo>
                    <a:cubicBezTo>
                      <a:pt x="0" y="3"/>
                      <a:pt x="3" y="0"/>
                      <a:pt x="7" y="0"/>
                    </a:cubicBezTo>
                    <a:cubicBezTo>
                      <a:pt x="10" y="0"/>
                      <a:pt x="13" y="3"/>
                      <a:pt x="13" y="7"/>
                    </a:cubicBezTo>
                    <a:cubicBezTo>
                      <a:pt x="13" y="53"/>
                      <a:pt x="13" y="53"/>
                      <a:pt x="13" y="53"/>
                    </a:cubicBezTo>
                    <a:cubicBezTo>
                      <a:pt x="13" y="56"/>
                      <a:pt x="10" y="59"/>
                      <a:pt x="7" y="59"/>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8" name="Google Shape;5178;p387"/>
              <p:cNvSpPr/>
              <p:nvPr/>
            </p:nvSpPr>
            <p:spPr>
              <a:xfrm>
                <a:off x="4468813" y="6362700"/>
                <a:ext cx="303213" cy="320675"/>
              </a:xfrm>
              <a:custGeom>
                <a:avLst/>
                <a:gdLst/>
                <a:ahLst/>
                <a:cxnLst/>
                <a:rect l="l" t="t" r="r" b="b"/>
                <a:pathLst>
                  <a:path w="96" h="101" extrusionOk="0">
                    <a:moveTo>
                      <a:pt x="89" y="101"/>
                    </a:moveTo>
                    <a:cubicBezTo>
                      <a:pt x="86" y="101"/>
                      <a:pt x="83" y="98"/>
                      <a:pt x="83" y="95"/>
                    </a:cubicBezTo>
                    <a:cubicBezTo>
                      <a:pt x="83" y="63"/>
                      <a:pt x="83" y="63"/>
                      <a:pt x="83" y="63"/>
                    </a:cubicBezTo>
                    <a:cubicBezTo>
                      <a:pt x="7" y="63"/>
                      <a:pt x="7" y="63"/>
                      <a:pt x="7" y="63"/>
                    </a:cubicBezTo>
                    <a:cubicBezTo>
                      <a:pt x="3" y="63"/>
                      <a:pt x="0" y="60"/>
                      <a:pt x="0" y="57"/>
                    </a:cubicBezTo>
                    <a:cubicBezTo>
                      <a:pt x="0" y="6"/>
                      <a:pt x="0" y="6"/>
                      <a:pt x="0" y="6"/>
                    </a:cubicBezTo>
                    <a:cubicBezTo>
                      <a:pt x="0" y="3"/>
                      <a:pt x="3" y="0"/>
                      <a:pt x="7" y="0"/>
                    </a:cubicBezTo>
                    <a:cubicBezTo>
                      <a:pt x="10" y="0"/>
                      <a:pt x="13" y="3"/>
                      <a:pt x="13" y="6"/>
                    </a:cubicBezTo>
                    <a:cubicBezTo>
                      <a:pt x="13" y="50"/>
                      <a:pt x="13" y="50"/>
                      <a:pt x="13" y="50"/>
                    </a:cubicBezTo>
                    <a:cubicBezTo>
                      <a:pt x="89" y="50"/>
                      <a:pt x="89" y="50"/>
                      <a:pt x="89" y="50"/>
                    </a:cubicBezTo>
                    <a:cubicBezTo>
                      <a:pt x="93" y="50"/>
                      <a:pt x="96" y="53"/>
                      <a:pt x="96" y="57"/>
                    </a:cubicBezTo>
                    <a:cubicBezTo>
                      <a:pt x="96" y="95"/>
                      <a:pt x="96" y="95"/>
                      <a:pt x="96" y="95"/>
                    </a:cubicBezTo>
                    <a:cubicBezTo>
                      <a:pt x="96" y="98"/>
                      <a:pt x="93" y="101"/>
                      <a:pt x="89" y="101"/>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79" name="Google Shape;5179;p387"/>
              <p:cNvSpPr/>
              <p:nvPr/>
            </p:nvSpPr>
            <p:spPr>
              <a:xfrm>
                <a:off x="4870450" y="6362700"/>
                <a:ext cx="222250" cy="200025"/>
              </a:xfrm>
              <a:custGeom>
                <a:avLst/>
                <a:gdLst/>
                <a:ahLst/>
                <a:cxnLst/>
                <a:rect l="l" t="t" r="r" b="b"/>
                <a:pathLst>
                  <a:path w="70" h="63" extrusionOk="0">
                    <a:moveTo>
                      <a:pt x="63" y="63"/>
                    </a:moveTo>
                    <a:cubicBezTo>
                      <a:pt x="6" y="63"/>
                      <a:pt x="6" y="63"/>
                      <a:pt x="6" y="63"/>
                    </a:cubicBezTo>
                    <a:cubicBezTo>
                      <a:pt x="3" y="63"/>
                      <a:pt x="0" y="60"/>
                      <a:pt x="0" y="57"/>
                    </a:cubicBezTo>
                    <a:cubicBezTo>
                      <a:pt x="0" y="53"/>
                      <a:pt x="3" y="50"/>
                      <a:pt x="6" y="50"/>
                    </a:cubicBezTo>
                    <a:cubicBezTo>
                      <a:pt x="57" y="50"/>
                      <a:pt x="57" y="50"/>
                      <a:pt x="57" y="50"/>
                    </a:cubicBezTo>
                    <a:cubicBezTo>
                      <a:pt x="57" y="6"/>
                      <a:pt x="57" y="6"/>
                      <a:pt x="57" y="6"/>
                    </a:cubicBezTo>
                    <a:cubicBezTo>
                      <a:pt x="57" y="3"/>
                      <a:pt x="60" y="0"/>
                      <a:pt x="63" y="0"/>
                    </a:cubicBezTo>
                    <a:cubicBezTo>
                      <a:pt x="67" y="0"/>
                      <a:pt x="70" y="3"/>
                      <a:pt x="70" y="6"/>
                    </a:cubicBezTo>
                    <a:cubicBezTo>
                      <a:pt x="70" y="57"/>
                      <a:pt x="70" y="57"/>
                      <a:pt x="70" y="57"/>
                    </a:cubicBezTo>
                    <a:cubicBezTo>
                      <a:pt x="70" y="60"/>
                      <a:pt x="67" y="63"/>
                      <a:pt x="63" y="6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0" name="Google Shape;5180;p387"/>
              <p:cNvSpPr/>
              <p:nvPr/>
            </p:nvSpPr>
            <p:spPr>
              <a:xfrm>
                <a:off x="5051425" y="6442075"/>
                <a:ext cx="203200" cy="41275"/>
              </a:xfrm>
              <a:custGeom>
                <a:avLst/>
                <a:gdLst/>
                <a:ahLst/>
                <a:cxnLst/>
                <a:rect l="l" t="t" r="r" b="b"/>
                <a:pathLst>
                  <a:path w="64" h="13" extrusionOk="0">
                    <a:moveTo>
                      <a:pt x="57" y="13"/>
                    </a:moveTo>
                    <a:cubicBezTo>
                      <a:pt x="6" y="13"/>
                      <a:pt x="6" y="13"/>
                      <a:pt x="6" y="13"/>
                    </a:cubicBezTo>
                    <a:cubicBezTo>
                      <a:pt x="3" y="13"/>
                      <a:pt x="0" y="10"/>
                      <a:pt x="0" y="7"/>
                    </a:cubicBezTo>
                    <a:cubicBezTo>
                      <a:pt x="0" y="3"/>
                      <a:pt x="3" y="0"/>
                      <a:pt x="6" y="0"/>
                    </a:cubicBezTo>
                    <a:cubicBezTo>
                      <a:pt x="57" y="0"/>
                      <a:pt x="57" y="0"/>
                      <a:pt x="57" y="0"/>
                    </a:cubicBezTo>
                    <a:cubicBezTo>
                      <a:pt x="61" y="0"/>
                      <a:pt x="64" y="3"/>
                      <a:pt x="64" y="7"/>
                    </a:cubicBezTo>
                    <a:cubicBezTo>
                      <a:pt x="64" y="10"/>
                      <a:pt x="61" y="13"/>
                      <a:pt x="57" y="13"/>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181" name="Google Shape;5181;p387"/>
            <p:cNvSpPr/>
            <p:nvPr/>
          </p:nvSpPr>
          <p:spPr>
            <a:xfrm>
              <a:off x="3669805" y="5637994"/>
              <a:ext cx="1220100" cy="1220100"/>
            </a:xfrm>
            <a:prstGeom prst="rect">
              <a:avLst/>
            </a:prstGeom>
            <a:solidFill>
              <a:srgbClr val="DF33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2" name="Google Shape;5182;p387"/>
            <p:cNvSpPr/>
            <p:nvPr/>
          </p:nvSpPr>
          <p:spPr>
            <a:xfrm>
              <a:off x="9755830" y="4415123"/>
              <a:ext cx="1218600" cy="1222800"/>
            </a:xfrm>
            <a:prstGeom prst="rect">
              <a:avLst/>
            </a:prstGeom>
            <a:solidFill>
              <a:srgbClr val="7E7E7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3" name="Google Shape;5183;p387"/>
            <p:cNvSpPr/>
            <p:nvPr/>
          </p:nvSpPr>
          <p:spPr>
            <a:xfrm>
              <a:off x="6088791" y="4415123"/>
              <a:ext cx="1220100" cy="1222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4" name="Google Shape;5184;p387"/>
            <p:cNvSpPr/>
            <p:nvPr/>
          </p:nvSpPr>
          <p:spPr>
            <a:xfrm>
              <a:off x="7320253" y="4412259"/>
              <a:ext cx="1218600" cy="1225800"/>
            </a:xfrm>
            <a:prstGeom prst="rect">
              <a:avLst/>
            </a:pr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5" name="Google Shape;5185;p387"/>
            <p:cNvSpPr/>
            <p:nvPr/>
          </p:nvSpPr>
          <p:spPr>
            <a:xfrm>
              <a:off x="8535964" y="4412259"/>
              <a:ext cx="1220100" cy="1225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6" name="Google Shape;5186;p387"/>
            <p:cNvSpPr/>
            <p:nvPr/>
          </p:nvSpPr>
          <p:spPr>
            <a:xfrm>
              <a:off x="8535964" y="4417987"/>
              <a:ext cx="1220100" cy="1220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187" name="Google Shape;5187;p387"/>
            <p:cNvGrpSpPr/>
            <p:nvPr/>
          </p:nvGrpSpPr>
          <p:grpSpPr>
            <a:xfrm>
              <a:off x="8564566" y="4526792"/>
              <a:ext cx="1159859" cy="1111174"/>
              <a:chOff x="8161338" y="4273550"/>
              <a:chExt cx="1285875" cy="1231900"/>
            </a:xfrm>
          </p:grpSpPr>
          <p:sp>
            <p:nvSpPr>
              <p:cNvPr id="5188" name="Google Shape;5188;p387"/>
              <p:cNvSpPr/>
              <p:nvPr/>
            </p:nvSpPr>
            <p:spPr>
              <a:xfrm>
                <a:off x="8339138" y="4911725"/>
                <a:ext cx="930275" cy="558800"/>
              </a:xfrm>
              <a:custGeom>
                <a:avLst/>
                <a:gdLst/>
                <a:ahLst/>
                <a:cxnLst/>
                <a:rect l="l" t="t" r="r" b="b"/>
                <a:pathLst>
                  <a:path w="293" h="176" extrusionOk="0">
                    <a:moveTo>
                      <a:pt x="147" y="176"/>
                    </a:moveTo>
                    <a:cubicBezTo>
                      <a:pt x="234" y="176"/>
                      <a:pt x="286" y="113"/>
                      <a:pt x="293" y="104"/>
                    </a:cubicBezTo>
                    <a:cubicBezTo>
                      <a:pt x="266" y="96"/>
                      <a:pt x="245" y="87"/>
                      <a:pt x="230" y="79"/>
                    </a:cubicBezTo>
                    <a:cubicBezTo>
                      <a:pt x="210" y="69"/>
                      <a:pt x="201" y="62"/>
                      <a:pt x="197" y="50"/>
                    </a:cubicBezTo>
                    <a:cubicBezTo>
                      <a:pt x="195" y="44"/>
                      <a:pt x="195" y="35"/>
                      <a:pt x="194" y="25"/>
                    </a:cubicBezTo>
                    <a:cubicBezTo>
                      <a:pt x="194" y="15"/>
                      <a:pt x="194" y="6"/>
                      <a:pt x="195" y="0"/>
                    </a:cubicBezTo>
                    <a:cubicBezTo>
                      <a:pt x="163" y="0"/>
                      <a:pt x="131" y="0"/>
                      <a:pt x="99" y="0"/>
                    </a:cubicBezTo>
                    <a:cubicBezTo>
                      <a:pt x="99" y="6"/>
                      <a:pt x="100" y="15"/>
                      <a:pt x="99" y="25"/>
                    </a:cubicBezTo>
                    <a:cubicBezTo>
                      <a:pt x="99" y="37"/>
                      <a:pt x="99" y="44"/>
                      <a:pt x="96" y="50"/>
                    </a:cubicBezTo>
                    <a:cubicBezTo>
                      <a:pt x="93" y="60"/>
                      <a:pt x="86" y="67"/>
                      <a:pt x="65" y="78"/>
                    </a:cubicBezTo>
                    <a:cubicBezTo>
                      <a:pt x="51" y="86"/>
                      <a:pt x="29" y="96"/>
                      <a:pt x="0" y="104"/>
                    </a:cubicBezTo>
                    <a:cubicBezTo>
                      <a:pt x="8" y="113"/>
                      <a:pt x="60" y="176"/>
                      <a:pt x="147" y="176"/>
                    </a:cubicBezTo>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89" name="Google Shape;5189;p387"/>
              <p:cNvSpPr/>
              <p:nvPr/>
            </p:nvSpPr>
            <p:spPr>
              <a:xfrm>
                <a:off x="8161338" y="5162550"/>
                <a:ext cx="1285875" cy="342900"/>
              </a:xfrm>
              <a:custGeom>
                <a:avLst/>
                <a:gdLst/>
                <a:ahLst/>
                <a:cxnLst/>
                <a:rect l="l" t="t" r="r" b="b"/>
                <a:pathLst>
                  <a:path w="405" h="108" extrusionOk="0">
                    <a:moveTo>
                      <a:pt x="397" y="65"/>
                    </a:moveTo>
                    <a:cubicBezTo>
                      <a:pt x="396" y="60"/>
                      <a:pt x="394" y="55"/>
                      <a:pt x="391" y="50"/>
                    </a:cubicBezTo>
                    <a:cubicBezTo>
                      <a:pt x="389" y="46"/>
                      <a:pt x="387" y="43"/>
                      <a:pt x="384" y="39"/>
                    </a:cubicBezTo>
                    <a:cubicBezTo>
                      <a:pt x="370" y="24"/>
                      <a:pt x="352" y="25"/>
                      <a:pt x="319" y="13"/>
                    </a:cubicBezTo>
                    <a:cubicBezTo>
                      <a:pt x="311" y="11"/>
                      <a:pt x="299" y="6"/>
                      <a:pt x="285" y="0"/>
                    </a:cubicBezTo>
                    <a:cubicBezTo>
                      <a:pt x="277" y="39"/>
                      <a:pt x="243" y="67"/>
                      <a:pt x="203" y="67"/>
                    </a:cubicBezTo>
                    <a:cubicBezTo>
                      <a:pt x="163" y="67"/>
                      <a:pt x="128" y="39"/>
                      <a:pt x="121" y="0"/>
                    </a:cubicBezTo>
                    <a:cubicBezTo>
                      <a:pt x="107" y="6"/>
                      <a:pt x="95" y="11"/>
                      <a:pt x="87" y="13"/>
                    </a:cubicBezTo>
                    <a:cubicBezTo>
                      <a:pt x="53" y="25"/>
                      <a:pt x="36" y="24"/>
                      <a:pt x="22" y="39"/>
                    </a:cubicBezTo>
                    <a:cubicBezTo>
                      <a:pt x="19" y="43"/>
                      <a:pt x="16" y="46"/>
                      <a:pt x="14" y="50"/>
                    </a:cubicBezTo>
                    <a:cubicBezTo>
                      <a:pt x="12" y="55"/>
                      <a:pt x="10" y="60"/>
                      <a:pt x="9" y="65"/>
                    </a:cubicBezTo>
                    <a:cubicBezTo>
                      <a:pt x="6" y="79"/>
                      <a:pt x="3" y="93"/>
                      <a:pt x="0" y="108"/>
                    </a:cubicBezTo>
                    <a:cubicBezTo>
                      <a:pt x="135" y="108"/>
                      <a:pt x="270" y="108"/>
                      <a:pt x="405" y="108"/>
                    </a:cubicBezTo>
                    <a:cubicBezTo>
                      <a:pt x="403" y="93"/>
                      <a:pt x="400" y="79"/>
                      <a:pt x="397" y="65"/>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0" name="Google Shape;5190;p387"/>
              <p:cNvSpPr/>
              <p:nvPr/>
            </p:nvSpPr>
            <p:spPr>
              <a:xfrm>
                <a:off x="8494713" y="5181600"/>
                <a:ext cx="619125" cy="250825"/>
              </a:xfrm>
              <a:custGeom>
                <a:avLst/>
                <a:gdLst/>
                <a:ahLst/>
                <a:cxnLst/>
                <a:rect l="l" t="t" r="r" b="b"/>
                <a:pathLst>
                  <a:path w="195" h="79" extrusionOk="0">
                    <a:moveTo>
                      <a:pt x="195" y="0"/>
                    </a:moveTo>
                    <a:cubicBezTo>
                      <a:pt x="191" y="18"/>
                      <a:pt x="182" y="35"/>
                      <a:pt x="168" y="49"/>
                    </a:cubicBezTo>
                    <a:cubicBezTo>
                      <a:pt x="149" y="68"/>
                      <a:pt x="124" y="79"/>
                      <a:pt x="98" y="79"/>
                    </a:cubicBezTo>
                    <a:cubicBezTo>
                      <a:pt x="50" y="79"/>
                      <a:pt x="10" y="45"/>
                      <a:pt x="1" y="0"/>
                    </a:cubicBezTo>
                    <a:cubicBezTo>
                      <a:pt x="0" y="0"/>
                      <a:pt x="0" y="0"/>
                      <a:pt x="0" y="0"/>
                    </a:cubicBezTo>
                    <a:cubicBezTo>
                      <a:pt x="10" y="45"/>
                      <a:pt x="50" y="79"/>
                      <a:pt x="98" y="79"/>
                    </a:cubicBezTo>
                    <a:cubicBezTo>
                      <a:pt x="124" y="79"/>
                      <a:pt x="149" y="69"/>
                      <a:pt x="168" y="50"/>
                    </a:cubicBezTo>
                    <a:cubicBezTo>
                      <a:pt x="182" y="36"/>
                      <a:pt x="191" y="19"/>
                      <a:pt x="195" y="0"/>
                    </a:cubicBezTo>
                    <a:close/>
                  </a:path>
                </a:pathLst>
              </a:cu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1" name="Google Shape;5191;p387"/>
              <p:cNvSpPr/>
              <p:nvPr/>
            </p:nvSpPr>
            <p:spPr>
              <a:xfrm>
                <a:off x="8535988" y="4654550"/>
                <a:ext cx="69850" cy="152400"/>
              </a:xfrm>
              <a:custGeom>
                <a:avLst/>
                <a:gdLst/>
                <a:ahLst/>
                <a:cxnLst/>
                <a:rect l="l" t="t" r="r" b="b"/>
                <a:pathLst>
                  <a:path w="22" h="48" extrusionOk="0">
                    <a:moveTo>
                      <a:pt x="6" y="0"/>
                    </a:moveTo>
                    <a:cubicBezTo>
                      <a:pt x="3" y="1"/>
                      <a:pt x="2" y="3"/>
                      <a:pt x="2" y="4"/>
                    </a:cubicBezTo>
                    <a:cubicBezTo>
                      <a:pt x="0" y="6"/>
                      <a:pt x="1" y="9"/>
                      <a:pt x="2" y="11"/>
                    </a:cubicBezTo>
                    <a:cubicBezTo>
                      <a:pt x="6" y="25"/>
                      <a:pt x="9" y="32"/>
                      <a:pt x="9" y="32"/>
                    </a:cubicBezTo>
                    <a:cubicBezTo>
                      <a:pt x="11" y="37"/>
                      <a:pt x="12" y="41"/>
                      <a:pt x="16" y="45"/>
                    </a:cubicBezTo>
                    <a:cubicBezTo>
                      <a:pt x="18" y="47"/>
                      <a:pt x="19" y="48"/>
                      <a:pt x="20" y="48"/>
                    </a:cubicBezTo>
                    <a:cubicBezTo>
                      <a:pt x="22" y="47"/>
                      <a:pt x="21" y="41"/>
                      <a:pt x="18" y="25"/>
                    </a:cubicBezTo>
                    <a:cubicBezTo>
                      <a:pt x="17" y="13"/>
                      <a:pt x="16" y="6"/>
                      <a:pt x="12" y="2"/>
                    </a:cubicBezTo>
                    <a:cubicBezTo>
                      <a:pt x="11" y="1"/>
                      <a:pt x="8" y="0"/>
                      <a:pt x="6"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2" name="Google Shape;5192;p387"/>
              <p:cNvSpPr/>
              <p:nvPr/>
            </p:nvSpPr>
            <p:spPr>
              <a:xfrm>
                <a:off x="9002713" y="4654550"/>
                <a:ext cx="69850" cy="152400"/>
              </a:xfrm>
              <a:custGeom>
                <a:avLst/>
                <a:gdLst/>
                <a:ahLst/>
                <a:cxnLst/>
                <a:rect l="l" t="t" r="r" b="b"/>
                <a:pathLst>
                  <a:path w="22" h="48" extrusionOk="0">
                    <a:moveTo>
                      <a:pt x="16" y="0"/>
                    </a:moveTo>
                    <a:cubicBezTo>
                      <a:pt x="19" y="1"/>
                      <a:pt x="20" y="3"/>
                      <a:pt x="20" y="4"/>
                    </a:cubicBezTo>
                    <a:cubicBezTo>
                      <a:pt x="22" y="6"/>
                      <a:pt x="21" y="9"/>
                      <a:pt x="20" y="11"/>
                    </a:cubicBezTo>
                    <a:cubicBezTo>
                      <a:pt x="16" y="25"/>
                      <a:pt x="13" y="32"/>
                      <a:pt x="13" y="32"/>
                    </a:cubicBezTo>
                    <a:cubicBezTo>
                      <a:pt x="11" y="37"/>
                      <a:pt x="10" y="41"/>
                      <a:pt x="6" y="45"/>
                    </a:cubicBezTo>
                    <a:cubicBezTo>
                      <a:pt x="4" y="47"/>
                      <a:pt x="3" y="48"/>
                      <a:pt x="2" y="48"/>
                    </a:cubicBezTo>
                    <a:cubicBezTo>
                      <a:pt x="0" y="47"/>
                      <a:pt x="4" y="39"/>
                      <a:pt x="5" y="25"/>
                    </a:cubicBezTo>
                    <a:cubicBezTo>
                      <a:pt x="7" y="13"/>
                      <a:pt x="6" y="6"/>
                      <a:pt x="11" y="2"/>
                    </a:cubicBezTo>
                    <a:cubicBezTo>
                      <a:pt x="12" y="2"/>
                      <a:pt x="14" y="0"/>
                      <a:pt x="16"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3" name="Google Shape;5193;p387"/>
              <p:cNvSpPr/>
              <p:nvPr/>
            </p:nvSpPr>
            <p:spPr>
              <a:xfrm>
                <a:off x="8542338" y="4305300"/>
                <a:ext cx="527050" cy="736600"/>
              </a:xfrm>
              <a:custGeom>
                <a:avLst/>
                <a:gdLst/>
                <a:ahLst/>
                <a:cxnLst/>
                <a:rect l="l" t="t" r="r" b="b"/>
                <a:pathLst>
                  <a:path w="166" h="232" extrusionOk="0">
                    <a:moveTo>
                      <a:pt x="10" y="110"/>
                    </a:moveTo>
                    <a:cubicBezTo>
                      <a:pt x="11" y="114"/>
                      <a:pt x="11" y="117"/>
                      <a:pt x="11" y="121"/>
                    </a:cubicBezTo>
                    <a:cubicBezTo>
                      <a:pt x="11" y="122"/>
                      <a:pt x="12" y="124"/>
                      <a:pt x="12" y="125"/>
                    </a:cubicBezTo>
                    <a:cubicBezTo>
                      <a:pt x="13" y="135"/>
                      <a:pt x="15" y="139"/>
                      <a:pt x="17" y="149"/>
                    </a:cubicBezTo>
                    <a:cubicBezTo>
                      <a:pt x="20" y="165"/>
                      <a:pt x="18" y="165"/>
                      <a:pt x="20" y="173"/>
                    </a:cubicBezTo>
                    <a:cubicBezTo>
                      <a:pt x="23" y="182"/>
                      <a:pt x="28" y="189"/>
                      <a:pt x="35" y="197"/>
                    </a:cubicBezTo>
                    <a:cubicBezTo>
                      <a:pt x="47" y="212"/>
                      <a:pt x="53" y="220"/>
                      <a:pt x="64" y="224"/>
                    </a:cubicBezTo>
                    <a:cubicBezTo>
                      <a:pt x="65" y="225"/>
                      <a:pt x="84" y="232"/>
                      <a:pt x="103" y="224"/>
                    </a:cubicBezTo>
                    <a:cubicBezTo>
                      <a:pt x="110" y="220"/>
                      <a:pt x="116" y="213"/>
                      <a:pt x="128" y="198"/>
                    </a:cubicBezTo>
                    <a:cubicBezTo>
                      <a:pt x="138" y="187"/>
                      <a:pt x="143" y="181"/>
                      <a:pt x="145" y="174"/>
                    </a:cubicBezTo>
                    <a:cubicBezTo>
                      <a:pt x="146" y="169"/>
                      <a:pt x="146" y="167"/>
                      <a:pt x="147" y="162"/>
                    </a:cubicBezTo>
                    <a:cubicBezTo>
                      <a:pt x="147" y="160"/>
                      <a:pt x="147" y="156"/>
                      <a:pt x="148" y="149"/>
                    </a:cubicBezTo>
                    <a:cubicBezTo>
                      <a:pt x="149" y="147"/>
                      <a:pt x="149" y="145"/>
                      <a:pt x="150" y="143"/>
                    </a:cubicBezTo>
                    <a:cubicBezTo>
                      <a:pt x="151" y="135"/>
                      <a:pt x="152" y="131"/>
                      <a:pt x="153" y="128"/>
                    </a:cubicBezTo>
                    <a:cubicBezTo>
                      <a:pt x="154" y="123"/>
                      <a:pt x="155" y="117"/>
                      <a:pt x="155" y="110"/>
                    </a:cubicBezTo>
                    <a:cubicBezTo>
                      <a:pt x="166" y="73"/>
                      <a:pt x="157" y="37"/>
                      <a:pt x="133" y="17"/>
                    </a:cubicBezTo>
                    <a:cubicBezTo>
                      <a:pt x="113" y="1"/>
                      <a:pt x="89" y="0"/>
                      <a:pt x="83" y="0"/>
                    </a:cubicBezTo>
                    <a:cubicBezTo>
                      <a:pt x="77" y="0"/>
                      <a:pt x="54" y="1"/>
                      <a:pt x="34" y="17"/>
                    </a:cubicBezTo>
                    <a:cubicBezTo>
                      <a:pt x="9" y="37"/>
                      <a:pt x="0" y="74"/>
                      <a:pt x="10" y="110"/>
                    </a:cubicBezTo>
                  </a:path>
                </a:pathLst>
              </a:custGeom>
              <a:solidFill>
                <a:srgbClr val="6E424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4" name="Google Shape;5194;p387"/>
              <p:cNvSpPr/>
              <p:nvPr/>
            </p:nvSpPr>
            <p:spPr>
              <a:xfrm>
                <a:off x="8863013" y="4667250"/>
                <a:ext cx="88900" cy="31750"/>
              </a:xfrm>
              <a:custGeom>
                <a:avLst/>
                <a:gdLst/>
                <a:ahLst/>
                <a:cxnLst/>
                <a:rect l="l" t="t" r="r" b="b"/>
                <a:pathLst>
                  <a:path w="28" h="10" extrusionOk="0">
                    <a:moveTo>
                      <a:pt x="28" y="5"/>
                    </a:moveTo>
                    <a:cubicBezTo>
                      <a:pt x="28" y="3"/>
                      <a:pt x="22" y="1"/>
                      <a:pt x="17" y="1"/>
                    </a:cubicBezTo>
                    <a:cubicBezTo>
                      <a:pt x="9" y="0"/>
                      <a:pt x="2" y="5"/>
                      <a:pt x="0" y="7"/>
                    </a:cubicBezTo>
                    <a:cubicBezTo>
                      <a:pt x="4" y="8"/>
                      <a:pt x="9" y="10"/>
                      <a:pt x="16" y="9"/>
                    </a:cubicBezTo>
                    <a:cubicBezTo>
                      <a:pt x="20" y="9"/>
                      <a:pt x="28" y="8"/>
                      <a:pt x="28" y="5"/>
                    </a:cubicBezTo>
                    <a:close/>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5" name="Google Shape;5195;p387"/>
              <p:cNvSpPr/>
              <p:nvPr/>
            </p:nvSpPr>
            <p:spPr>
              <a:xfrm>
                <a:off x="8872538" y="4641850"/>
                <a:ext cx="92075" cy="25400"/>
              </a:xfrm>
              <a:custGeom>
                <a:avLst/>
                <a:gdLst/>
                <a:ahLst/>
                <a:cxnLst/>
                <a:rect l="l" t="t" r="r" b="b"/>
                <a:pathLst>
                  <a:path w="29" h="8" extrusionOk="0">
                    <a:moveTo>
                      <a:pt x="1" y="6"/>
                    </a:moveTo>
                    <a:cubicBezTo>
                      <a:pt x="1" y="6"/>
                      <a:pt x="6" y="3"/>
                      <a:pt x="14" y="3"/>
                    </a:cubicBezTo>
                    <a:cubicBezTo>
                      <a:pt x="23" y="3"/>
                      <a:pt x="29" y="8"/>
                      <a:pt x="29" y="7"/>
                    </a:cubicBezTo>
                    <a:cubicBezTo>
                      <a:pt x="29" y="7"/>
                      <a:pt x="23" y="1"/>
                      <a:pt x="15" y="0"/>
                    </a:cubicBezTo>
                    <a:cubicBezTo>
                      <a:pt x="7" y="0"/>
                      <a:pt x="0" y="6"/>
                      <a:pt x="1" y="6"/>
                    </a:cubicBezTo>
                    <a:close/>
                  </a:path>
                </a:pathLst>
              </a:custGeom>
              <a:solidFill>
                <a:srgbClr val="492C2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6" name="Google Shape;5196;p387"/>
              <p:cNvSpPr/>
              <p:nvPr/>
            </p:nvSpPr>
            <p:spPr>
              <a:xfrm>
                <a:off x="8863013" y="4657725"/>
                <a:ext cx="111125" cy="31750"/>
              </a:xfrm>
              <a:custGeom>
                <a:avLst/>
                <a:gdLst/>
                <a:ahLst/>
                <a:cxnLst/>
                <a:rect l="l" t="t" r="r" b="b"/>
                <a:pathLst>
                  <a:path w="35" h="10" extrusionOk="0">
                    <a:moveTo>
                      <a:pt x="35" y="5"/>
                    </a:moveTo>
                    <a:cubicBezTo>
                      <a:pt x="33" y="6"/>
                      <a:pt x="30" y="7"/>
                      <a:pt x="28" y="8"/>
                    </a:cubicBezTo>
                    <a:cubicBezTo>
                      <a:pt x="27" y="7"/>
                      <a:pt x="24" y="5"/>
                      <a:pt x="20" y="4"/>
                    </a:cubicBezTo>
                    <a:cubicBezTo>
                      <a:pt x="10" y="2"/>
                      <a:pt x="1" y="9"/>
                      <a:pt x="0" y="10"/>
                    </a:cubicBezTo>
                    <a:cubicBezTo>
                      <a:pt x="1" y="9"/>
                      <a:pt x="9" y="0"/>
                      <a:pt x="22" y="1"/>
                    </a:cubicBezTo>
                    <a:cubicBezTo>
                      <a:pt x="28" y="1"/>
                      <a:pt x="33" y="4"/>
                      <a:pt x="35" y="5"/>
                    </a:cubicBezTo>
                    <a:close/>
                  </a:path>
                </a:pathLst>
              </a:cu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7" name="Google Shape;5197;p387"/>
              <p:cNvSpPr/>
              <p:nvPr/>
            </p:nvSpPr>
            <p:spPr>
              <a:xfrm>
                <a:off x="8891588" y="4664075"/>
                <a:ext cx="38100" cy="41400"/>
              </a:xfrm>
              <a:prstGeom prst="ellipse">
                <a:avLst/>
              </a:pr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8" name="Google Shape;5198;p387"/>
              <p:cNvSpPr/>
              <p:nvPr/>
            </p:nvSpPr>
            <p:spPr>
              <a:xfrm>
                <a:off x="8863013" y="4689475"/>
                <a:ext cx="85725" cy="22225"/>
              </a:xfrm>
              <a:custGeom>
                <a:avLst/>
                <a:gdLst/>
                <a:ahLst/>
                <a:cxnLst/>
                <a:rect l="l" t="t" r="r" b="b"/>
                <a:pathLst>
                  <a:path w="27" h="7" extrusionOk="0">
                    <a:moveTo>
                      <a:pt x="27" y="0"/>
                    </a:moveTo>
                    <a:cubicBezTo>
                      <a:pt x="24" y="1"/>
                      <a:pt x="20" y="2"/>
                      <a:pt x="14" y="2"/>
                    </a:cubicBezTo>
                    <a:cubicBezTo>
                      <a:pt x="8" y="2"/>
                      <a:pt x="3" y="1"/>
                      <a:pt x="0" y="0"/>
                    </a:cubicBezTo>
                    <a:cubicBezTo>
                      <a:pt x="4" y="5"/>
                      <a:pt x="10" y="7"/>
                      <a:pt x="16" y="6"/>
                    </a:cubicBezTo>
                    <a:cubicBezTo>
                      <a:pt x="23" y="5"/>
                      <a:pt x="26" y="1"/>
                      <a:pt x="27"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99" name="Google Shape;5199;p387"/>
              <p:cNvSpPr/>
              <p:nvPr/>
            </p:nvSpPr>
            <p:spPr>
              <a:xfrm>
                <a:off x="8656638" y="4667250"/>
                <a:ext cx="88900" cy="28575"/>
              </a:xfrm>
              <a:custGeom>
                <a:avLst/>
                <a:gdLst/>
                <a:ahLst/>
                <a:cxnLst/>
                <a:rect l="l" t="t" r="r" b="b"/>
                <a:pathLst>
                  <a:path w="28" h="9" extrusionOk="0">
                    <a:moveTo>
                      <a:pt x="0" y="5"/>
                    </a:moveTo>
                    <a:cubicBezTo>
                      <a:pt x="0" y="3"/>
                      <a:pt x="6" y="1"/>
                      <a:pt x="11" y="0"/>
                    </a:cubicBezTo>
                    <a:cubicBezTo>
                      <a:pt x="19" y="0"/>
                      <a:pt x="26" y="5"/>
                      <a:pt x="28" y="7"/>
                    </a:cubicBezTo>
                    <a:cubicBezTo>
                      <a:pt x="24" y="8"/>
                      <a:pt x="19" y="9"/>
                      <a:pt x="12" y="9"/>
                    </a:cubicBezTo>
                    <a:cubicBezTo>
                      <a:pt x="8" y="9"/>
                      <a:pt x="0" y="8"/>
                      <a:pt x="0" y="5"/>
                    </a:cubicBezTo>
                    <a:close/>
                  </a:path>
                </a:pathLst>
              </a:custGeom>
              <a:solidFill>
                <a:srgbClr val="F5DC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0" name="Google Shape;5200;p387"/>
              <p:cNvSpPr/>
              <p:nvPr/>
            </p:nvSpPr>
            <p:spPr>
              <a:xfrm>
                <a:off x="8643938" y="4641850"/>
                <a:ext cx="92075" cy="25400"/>
              </a:xfrm>
              <a:custGeom>
                <a:avLst/>
                <a:gdLst/>
                <a:ahLst/>
                <a:cxnLst/>
                <a:rect l="l" t="t" r="r" b="b"/>
                <a:pathLst>
                  <a:path w="29" h="8" extrusionOk="0">
                    <a:moveTo>
                      <a:pt x="28" y="6"/>
                    </a:moveTo>
                    <a:cubicBezTo>
                      <a:pt x="28" y="6"/>
                      <a:pt x="23" y="2"/>
                      <a:pt x="15" y="3"/>
                    </a:cubicBezTo>
                    <a:cubicBezTo>
                      <a:pt x="6" y="3"/>
                      <a:pt x="0" y="8"/>
                      <a:pt x="0" y="7"/>
                    </a:cubicBezTo>
                    <a:cubicBezTo>
                      <a:pt x="0" y="7"/>
                      <a:pt x="6" y="1"/>
                      <a:pt x="14" y="0"/>
                    </a:cubicBezTo>
                    <a:cubicBezTo>
                      <a:pt x="22" y="0"/>
                      <a:pt x="29" y="6"/>
                      <a:pt x="28" y="6"/>
                    </a:cubicBezTo>
                    <a:close/>
                  </a:path>
                </a:pathLst>
              </a:custGeom>
              <a:solidFill>
                <a:srgbClr val="492C2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1" name="Google Shape;5201;p387"/>
              <p:cNvSpPr/>
              <p:nvPr/>
            </p:nvSpPr>
            <p:spPr>
              <a:xfrm>
                <a:off x="8634413" y="4657725"/>
                <a:ext cx="111125" cy="31750"/>
              </a:xfrm>
              <a:custGeom>
                <a:avLst/>
                <a:gdLst/>
                <a:ahLst/>
                <a:cxnLst/>
                <a:rect l="l" t="t" r="r" b="b"/>
                <a:pathLst>
                  <a:path w="35" h="10" extrusionOk="0">
                    <a:moveTo>
                      <a:pt x="0" y="5"/>
                    </a:moveTo>
                    <a:cubicBezTo>
                      <a:pt x="2" y="6"/>
                      <a:pt x="5" y="7"/>
                      <a:pt x="7" y="8"/>
                    </a:cubicBezTo>
                    <a:cubicBezTo>
                      <a:pt x="8" y="7"/>
                      <a:pt x="11" y="5"/>
                      <a:pt x="15" y="4"/>
                    </a:cubicBezTo>
                    <a:cubicBezTo>
                      <a:pt x="25" y="2"/>
                      <a:pt x="34" y="9"/>
                      <a:pt x="35" y="10"/>
                    </a:cubicBezTo>
                    <a:cubicBezTo>
                      <a:pt x="34" y="9"/>
                      <a:pt x="26" y="0"/>
                      <a:pt x="13" y="0"/>
                    </a:cubicBezTo>
                    <a:cubicBezTo>
                      <a:pt x="7" y="1"/>
                      <a:pt x="2" y="4"/>
                      <a:pt x="0" y="5"/>
                    </a:cubicBezTo>
                    <a:close/>
                  </a:path>
                </a:pathLst>
              </a:cu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2" name="Google Shape;5202;p387"/>
              <p:cNvSpPr/>
              <p:nvPr/>
            </p:nvSpPr>
            <p:spPr>
              <a:xfrm>
                <a:off x="8678863" y="4664075"/>
                <a:ext cx="38100" cy="41400"/>
              </a:xfrm>
              <a:prstGeom prst="ellipse">
                <a:avLst/>
              </a:prstGeom>
              <a:solidFill>
                <a:srgbClr val="25151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3" name="Google Shape;5203;p387"/>
              <p:cNvSpPr/>
              <p:nvPr/>
            </p:nvSpPr>
            <p:spPr>
              <a:xfrm>
                <a:off x="8659813" y="4689475"/>
                <a:ext cx="85725" cy="22225"/>
              </a:xfrm>
              <a:custGeom>
                <a:avLst/>
                <a:gdLst/>
                <a:ahLst/>
                <a:cxnLst/>
                <a:rect l="l" t="t" r="r" b="b"/>
                <a:pathLst>
                  <a:path w="27" h="7" extrusionOk="0">
                    <a:moveTo>
                      <a:pt x="0" y="0"/>
                    </a:moveTo>
                    <a:cubicBezTo>
                      <a:pt x="3" y="1"/>
                      <a:pt x="7" y="2"/>
                      <a:pt x="13" y="2"/>
                    </a:cubicBezTo>
                    <a:cubicBezTo>
                      <a:pt x="19" y="2"/>
                      <a:pt x="24" y="1"/>
                      <a:pt x="27" y="0"/>
                    </a:cubicBezTo>
                    <a:cubicBezTo>
                      <a:pt x="23" y="5"/>
                      <a:pt x="17" y="7"/>
                      <a:pt x="11" y="6"/>
                    </a:cubicBezTo>
                    <a:cubicBezTo>
                      <a:pt x="4" y="5"/>
                      <a:pt x="1" y="1"/>
                      <a:pt x="0" y="0"/>
                    </a:cubicBezTo>
                    <a:close/>
                  </a:path>
                </a:pathLst>
              </a:custGeom>
              <a:solidFill>
                <a:srgbClr val="533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4" name="Google Shape;5204;p387"/>
              <p:cNvSpPr/>
              <p:nvPr/>
            </p:nvSpPr>
            <p:spPr>
              <a:xfrm>
                <a:off x="8612188" y="4600575"/>
                <a:ext cx="146050" cy="41275"/>
              </a:xfrm>
              <a:custGeom>
                <a:avLst/>
                <a:gdLst/>
                <a:ahLst/>
                <a:cxnLst/>
                <a:rect l="l" t="t" r="r" b="b"/>
                <a:pathLst>
                  <a:path w="46" h="13" extrusionOk="0">
                    <a:moveTo>
                      <a:pt x="0" y="9"/>
                    </a:moveTo>
                    <a:cubicBezTo>
                      <a:pt x="1" y="7"/>
                      <a:pt x="3" y="3"/>
                      <a:pt x="7" y="2"/>
                    </a:cubicBezTo>
                    <a:cubicBezTo>
                      <a:pt x="8" y="1"/>
                      <a:pt x="8" y="1"/>
                      <a:pt x="9" y="1"/>
                    </a:cubicBezTo>
                    <a:cubicBezTo>
                      <a:pt x="15" y="0"/>
                      <a:pt x="21" y="1"/>
                      <a:pt x="27" y="2"/>
                    </a:cubicBezTo>
                    <a:cubicBezTo>
                      <a:pt x="36" y="3"/>
                      <a:pt x="43" y="3"/>
                      <a:pt x="44" y="6"/>
                    </a:cubicBezTo>
                    <a:cubicBezTo>
                      <a:pt x="44" y="6"/>
                      <a:pt x="45" y="6"/>
                      <a:pt x="45" y="7"/>
                    </a:cubicBezTo>
                    <a:cubicBezTo>
                      <a:pt x="45" y="9"/>
                      <a:pt x="46" y="11"/>
                      <a:pt x="45" y="12"/>
                    </a:cubicBezTo>
                    <a:cubicBezTo>
                      <a:pt x="44" y="13"/>
                      <a:pt x="41" y="12"/>
                      <a:pt x="34" y="10"/>
                    </a:cubicBezTo>
                    <a:cubicBezTo>
                      <a:pt x="34" y="10"/>
                      <a:pt x="35" y="10"/>
                      <a:pt x="20" y="9"/>
                    </a:cubicBezTo>
                    <a:cubicBezTo>
                      <a:pt x="14" y="8"/>
                      <a:pt x="12" y="8"/>
                      <a:pt x="10" y="8"/>
                    </a:cubicBezTo>
                    <a:cubicBezTo>
                      <a:pt x="6" y="8"/>
                      <a:pt x="2" y="9"/>
                      <a:pt x="0" y="9"/>
                    </a:cubicBezTo>
                    <a:close/>
                  </a:path>
                </a:pathLst>
              </a:custGeom>
              <a:solidFill>
                <a:srgbClr val="2A18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5" name="Google Shape;5205;p387"/>
              <p:cNvSpPr/>
              <p:nvPr/>
            </p:nvSpPr>
            <p:spPr>
              <a:xfrm>
                <a:off x="8850313" y="4600575"/>
                <a:ext cx="142875" cy="41275"/>
              </a:xfrm>
              <a:custGeom>
                <a:avLst/>
                <a:gdLst/>
                <a:ahLst/>
                <a:cxnLst/>
                <a:rect l="l" t="t" r="r" b="b"/>
                <a:pathLst>
                  <a:path w="45" h="13" extrusionOk="0">
                    <a:moveTo>
                      <a:pt x="45" y="9"/>
                    </a:moveTo>
                    <a:cubicBezTo>
                      <a:pt x="45" y="7"/>
                      <a:pt x="43" y="3"/>
                      <a:pt x="38" y="2"/>
                    </a:cubicBezTo>
                    <a:cubicBezTo>
                      <a:pt x="38" y="1"/>
                      <a:pt x="37" y="1"/>
                      <a:pt x="36" y="1"/>
                    </a:cubicBezTo>
                    <a:cubicBezTo>
                      <a:pt x="31" y="0"/>
                      <a:pt x="25" y="1"/>
                      <a:pt x="19" y="2"/>
                    </a:cubicBezTo>
                    <a:cubicBezTo>
                      <a:pt x="10" y="3"/>
                      <a:pt x="3" y="3"/>
                      <a:pt x="2" y="6"/>
                    </a:cubicBezTo>
                    <a:cubicBezTo>
                      <a:pt x="1" y="6"/>
                      <a:pt x="1" y="6"/>
                      <a:pt x="1" y="7"/>
                    </a:cubicBezTo>
                    <a:cubicBezTo>
                      <a:pt x="0" y="9"/>
                      <a:pt x="0" y="11"/>
                      <a:pt x="0" y="12"/>
                    </a:cubicBezTo>
                    <a:cubicBezTo>
                      <a:pt x="1" y="13"/>
                      <a:pt x="5" y="12"/>
                      <a:pt x="11" y="10"/>
                    </a:cubicBezTo>
                    <a:cubicBezTo>
                      <a:pt x="12" y="10"/>
                      <a:pt x="11" y="10"/>
                      <a:pt x="26" y="9"/>
                    </a:cubicBezTo>
                    <a:cubicBezTo>
                      <a:pt x="32" y="8"/>
                      <a:pt x="33" y="8"/>
                      <a:pt x="36" y="8"/>
                    </a:cubicBezTo>
                    <a:cubicBezTo>
                      <a:pt x="40" y="8"/>
                      <a:pt x="43" y="8"/>
                      <a:pt x="45" y="9"/>
                    </a:cubicBezTo>
                    <a:close/>
                  </a:path>
                </a:pathLst>
              </a:custGeom>
              <a:solidFill>
                <a:srgbClr val="2A18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6" name="Google Shape;5206;p387"/>
              <p:cNvSpPr/>
              <p:nvPr/>
            </p:nvSpPr>
            <p:spPr>
              <a:xfrm>
                <a:off x="8751888" y="4791075"/>
                <a:ext cx="104775" cy="34925"/>
              </a:xfrm>
              <a:custGeom>
                <a:avLst/>
                <a:gdLst/>
                <a:ahLst/>
                <a:cxnLst/>
                <a:rect l="l" t="t" r="r" b="b"/>
                <a:pathLst>
                  <a:path w="33" h="11" extrusionOk="0">
                    <a:moveTo>
                      <a:pt x="2" y="0"/>
                    </a:moveTo>
                    <a:cubicBezTo>
                      <a:pt x="2" y="0"/>
                      <a:pt x="0" y="2"/>
                      <a:pt x="1" y="4"/>
                    </a:cubicBezTo>
                    <a:cubicBezTo>
                      <a:pt x="1" y="5"/>
                      <a:pt x="3" y="6"/>
                      <a:pt x="5" y="6"/>
                    </a:cubicBezTo>
                    <a:cubicBezTo>
                      <a:pt x="7" y="6"/>
                      <a:pt x="7" y="5"/>
                      <a:pt x="9" y="4"/>
                    </a:cubicBezTo>
                    <a:cubicBezTo>
                      <a:pt x="12" y="4"/>
                      <a:pt x="13" y="7"/>
                      <a:pt x="17" y="7"/>
                    </a:cubicBezTo>
                    <a:cubicBezTo>
                      <a:pt x="19" y="7"/>
                      <a:pt x="20" y="5"/>
                      <a:pt x="22" y="5"/>
                    </a:cubicBezTo>
                    <a:cubicBezTo>
                      <a:pt x="25" y="5"/>
                      <a:pt x="27" y="8"/>
                      <a:pt x="29" y="7"/>
                    </a:cubicBezTo>
                    <a:cubicBezTo>
                      <a:pt x="30" y="7"/>
                      <a:pt x="31" y="5"/>
                      <a:pt x="32" y="4"/>
                    </a:cubicBezTo>
                    <a:cubicBezTo>
                      <a:pt x="32" y="2"/>
                      <a:pt x="30" y="1"/>
                      <a:pt x="30" y="0"/>
                    </a:cubicBezTo>
                    <a:cubicBezTo>
                      <a:pt x="30" y="0"/>
                      <a:pt x="33" y="2"/>
                      <a:pt x="33" y="4"/>
                    </a:cubicBezTo>
                    <a:cubicBezTo>
                      <a:pt x="33" y="6"/>
                      <a:pt x="32" y="8"/>
                      <a:pt x="30" y="9"/>
                    </a:cubicBezTo>
                    <a:cubicBezTo>
                      <a:pt x="27" y="9"/>
                      <a:pt x="26" y="8"/>
                      <a:pt x="23" y="8"/>
                    </a:cubicBezTo>
                    <a:cubicBezTo>
                      <a:pt x="20" y="8"/>
                      <a:pt x="20" y="11"/>
                      <a:pt x="17" y="11"/>
                    </a:cubicBezTo>
                    <a:cubicBezTo>
                      <a:pt x="14" y="11"/>
                      <a:pt x="13" y="8"/>
                      <a:pt x="9" y="8"/>
                    </a:cubicBezTo>
                    <a:cubicBezTo>
                      <a:pt x="7" y="8"/>
                      <a:pt x="6" y="9"/>
                      <a:pt x="4" y="8"/>
                    </a:cubicBezTo>
                    <a:cubicBezTo>
                      <a:pt x="2" y="8"/>
                      <a:pt x="0" y="6"/>
                      <a:pt x="0" y="4"/>
                    </a:cubicBezTo>
                    <a:cubicBezTo>
                      <a:pt x="0" y="2"/>
                      <a:pt x="2" y="0"/>
                      <a:pt x="2" y="0"/>
                    </a:cubicBezTo>
                    <a:close/>
                  </a:path>
                </a:pathLst>
              </a:custGeom>
              <a:solidFill>
                <a:srgbClr val="492C2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7" name="Google Shape;5207;p387"/>
              <p:cNvSpPr/>
              <p:nvPr/>
            </p:nvSpPr>
            <p:spPr>
              <a:xfrm>
                <a:off x="8729663" y="4886325"/>
                <a:ext cx="152400" cy="50800"/>
              </a:xfrm>
              <a:custGeom>
                <a:avLst/>
                <a:gdLst/>
                <a:ahLst/>
                <a:cxnLst/>
                <a:rect l="l" t="t" r="r" b="b"/>
                <a:pathLst>
                  <a:path w="48" h="16" extrusionOk="0">
                    <a:moveTo>
                      <a:pt x="0" y="0"/>
                    </a:moveTo>
                    <a:cubicBezTo>
                      <a:pt x="0" y="1"/>
                      <a:pt x="1" y="3"/>
                      <a:pt x="2" y="4"/>
                    </a:cubicBezTo>
                    <a:cubicBezTo>
                      <a:pt x="3" y="5"/>
                      <a:pt x="4" y="7"/>
                      <a:pt x="5" y="9"/>
                    </a:cubicBezTo>
                    <a:cubicBezTo>
                      <a:pt x="5" y="9"/>
                      <a:pt x="8" y="11"/>
                      <a:pt x="10" y="13"/>
                    </a:cubicBezTo>
                    <a:cubicBezTo>
                      <a:pt x="15" y="16"/>
                      <a:pt x="19" y="16"/>
                      <a:pt x="24" y="16"/>
                    </a:cubicBezTo>
                    <a:cubicBezTo>
                      <a:pt x="29" y="16"/>
                      <a:pt x="33" y="16"/>
                      <a:pt x="37" y="13"/>
                    </a:cubicBezTo>
                    <a:cubicBezTo>
                      <a:pt x="39" y="11"/>
                      <a:pt x="42" y="9"/>
                      <a:pt x="42" y="9"/>
                    </a:cubicBezTo>
                    <a:cubicBezTo>
                      <a:pt x="44" y="6"/>
                      <a:pt x="45" y="5"/>
                      <a:pt x="46" y="4"/>
                    </a:cubicBezTo>
                    <a:cubicBezTo>
                      <a:pt x="47" y="3"/>
                      <a:pt x="47" y="1"/>
                      <a:pt x="48" y="0"/>
                    </a:cubicBezTo>
                    <a:cubicBezTo>
                      <a:pt x="44" y="0"/>
                      <a:pt x="41" y="0"/>
                      <a:pt x="37" y="0"/>
                    </a:cubicBezTo>
                    <a:cubicBezTo>
                      <a:pt x="32" y="1"/>
                      <a:pt x="31" y="1"/>
                      <a:pt x="29" y="1"/>
                    </a:cubicBezTo>
                    <a:cubicBezTo>
                      <a:pt x="27" y="2"/>
                      <a:pt x="26" y="2"/>
                      <a:pt x="24" y="2"/>
                    </a:cubicBezTo>
                    <a:cubicBezTo>
                      <a:pt x="24" y="2"/>
                      <a:pt x="24" y="2"/>
                      <a:pt x="24" y="2"/>
                    </a:cubicBezTo>
                    <a:cubicBezTo>
                      <a:pt x="21" y="2"/>
                      <a:pt x="21" y="1"/>
                      <a:pt x="18" y="1"/>
                    </a:cubicBezTo>
                    <a:cubicBezTo>
                      <a:pt x="18" y="0"/>
                      <a:pt x="18" y="0"/>
                      <a:pt x="18" y="0"/>
                    </a:cubicBezTo>
                    <a:cubicBezTo>
                      <a:pt x="16" y="0"/>
                      <a:pt x="13" y="0"/>
                      <a:pt x="11" y="0"/>
                    </a:cubicBezTo>
                    <a:cubicBezTo>
                      <a:pt x="9" y="0"/>
                      <a:pt x="8" y="0"/>
                      <a:pt x="7" y="0"/>
                    </a:cubicBezTo>
                    <a:cubicBezTo>
                      <a:pt x="7" y="0"/>
                      <a:pt x="6" y="0"/>
                      <a:pt x="4" y="0"/>
                    </a:cubicBezTo>
                    <a:cubicBezTo>
                      <a:pt x="3" y="0"/>
                      <a:pt x="1" y="0"/>
                      <a:pt x="0" y="0"/>
                    </a:cubicBezTo>
                  </a:path>
                </a:pathLst>
              </a:custGeom>
              <a:solidFill>
                <a:srgbClr val="55333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8" name="Google Shape;5208;p387"/>
              <p:cNvSpPr/>
              <p:nvPr/>
            </p:nvSpPr>
            <p:spPr>
              <a:xfrm>
                <a:off x="8726488" y="4860925"/>
                <a:ext cx="158750" cy="38100"/>
              </a:xfrm>
              <a:custGeom>
                <a:avLst/>
                <a:gdLst/>
                <a:ahLst/>
                <a:cxnLst/>
                <a:rect l="l" t="t" r="r" b="b"/>
                <a:pathLst>
                  <a:path w="50" h="12" extrusionOk="0">
                    <a:moveTo>
                      <a:pt x="50" y="7"/>
                    </a:moveTo>
                    <a:cubicBezTo>
                      <a:pt x="38" y="0"/>
                      <a:pt x="33" y="0"/>
                      <a:pt x="31" y="1"/>
                    </a:cubicBezTo>
                    <a:cubicBezTo>
                      <a:pt x="31" y="1"/>
                      <a:pt x="28" y="2"/>
                      <a:pt x="25" y="3"/>
                    </a:cubicBezTo>
                    <a:cubicBezTo>
                      <a:pt x="24" y="3"/>
                      <a:pt x="23" y="2"/>
                      <a:pt x="23" y="2"/>
                    </a:cubicBezTo>
                    <a:cubicBezTo>
                      <a:pt x="20" y="2"/>
                      <a:pt x="19" y="1"/>
                      <a:pt x="18" y="1"/>
                    </a:cubicBezTo>
                    <a:cubicBezTo>
                      <a:pt x="17" y="0"/>
                      <a:pt x="12" y="1"/>
                      <a:pt x="0" y="7"/>
                    </a:cubicBezTo>
                    <a:cubicBezTo>
                      <a:pt x="0" y="7"/>
                      <a:pt x="0" y="8"/>
                      <a:pt x="1" y="9"/>
                    </a:cubicBezTo>
                    <a:cubicBezTo>
                      <a:pt x="2" y="10"/>
                      <a:pt x="3" y="10"/>
                      <a:pt x="3" y="10"/>
                    </a:cubicBezTo>
                    <a:cubicBezTo>
                      <a:pt x="7" y="10"/>
                      <a:pt x="9" y="10"/>
                      <a:pt x="11" y="10"/>
                    </a:cubicBezTo>
                    <a:cubicBezTo>
                      <a:pt x="15" y="10"/>
                      <a:pt x="17" y="10"/>
                      <a:pt x="19" y="11"/>
                    </a:cubicBezTo>
                    <a:cubicBezTo>
                      <a:pt x="22" y="11"/>
                      <a:pt x="22" y="12"/>
                      <a:pt x="24" y="12"/>
                    </a:cubicBezTo>
                    <a:cubicBezTo>
                      <a:pt x="27" y="12"/>
                      <a:pt x="27" y="11"/>
                      <a:pt x="30" y="10"/>
                    </a:cubicBezTo>
                    <a:cubicBezTo>
                      <a:pt x="31" y="10"/>
                      <a:pt x="32" y="10"/>
                      <a:pt x="37" y="10"/>
                    </a:cubicBezTo>
                    <a:cubicBezTo>
                      <a:pt x="38" y="10"/>
                      <a:pt x="42" y="10"/>
                      <a:pt x="46" y="10"/>
                    </a:cubicBezTo>
                    <a:cubicBezTo>
                      <a:pt x="46" y="10"/>
                      <a:pt x="47" y="10"/>
                      <a:pt x="48" y="9"/>
                    </a:cubicBezTo>
                    <a:cubicBezTo>
                      <a:pt x="49" y="8"/>
                      <a:pt x="49" y="7"/>
                      <a:pt x="50" y="7"/>
                    </a:cubicBezTo>
                    <a:close/>
                  </a:path>
                </a:pathLst>
              </a:custGeom>
              <a:solidFill>
                <a:srgbClr val="37212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09" name="Google Shape;5209;p387"/>
              <p:cNvSpPr/>
              <p:nvPr/>
            </p:nvSpPr>
            <p:spPr>
              <a:xfrm>
                <a:off x="8529638" y="4273550"/>
                <a:ext cx="552450" cy="457200"/>
              </a:xfrm>
              <a:custGeom>
                <a:avLst/>
                <a:gdLst/>
                <a:ahLst/>
                <a:cxnLst/>
                <a:rect l="l" t="t" r="r" b="b"/>
                <a:pathLst>
                  <a:path w="174" h="144" extrusionOk="0">
                    <a:moveTo>
                      <a:pt x="19" y="119"/>
                    </a:moveTo>
                    <a:cubicBezTo>
                      <a:pt x="18" y="109"/>
                      <a:pt x="19" y="106"/>
                      <a:pt x="21" y="103"/>
                    </a:cubicBezTo>
                    <a:cubicBezTo>
                      <a:pt x="24" y="99"/>
                      <a:pt x="26" y="99"/>
                      <a:pt x="29" y="97"/>
                    </a:cubicBezTo>
                    <a:cubicBezTo>
                      <a:pt x="37" y="90"/>
                      <a:pt x="30" y="76"/>
                      <a:pt x="34" y="65"/>
                    </a:cubicBezTo>
                    <a:cubicBezTo>
                      <a:pt x="41" y="45"/>
                      <a:pt x="82" y="45"/>
                      <a:pt x="87" y="45"/>
                    </a:cubicBezTo>
                    <a:cubicBezTo>
                      <a:pt x="91" y="45"/>
                      <a:pt x="132" y="46"/>
                      <a:pt x="139" y="65"/>
                    </a:cubicBezTo>
                    <a:cubicBezTo>
                      <a:pt x="143" y="76"/>
                      <a:pt x="136" y="90"/>
                      <a:pt x="145" y="97"/>
                    </a:cubicBezTo>
                    <a:cubicBezTo>
                      <a:pt x="147" y="99"/>
                      <a:pt x="150" y="99"/>
                      <a:pt x="152" y="103"/>
                    </a:cubicBezTo>
                    <a:cubicBezTo>
                      <a:pt x="153" y="105"/>
                      <a:pt x="155" y="108"/>
                      <a:pt x="155" y="119"/>
                    </a:cubicBezTo>
                    <a:cubicBezTo>
                      <a:pt x="154" y="124"/>
                      <a:pt x="154" y="130"/>
                      <a:pt x="152" y="139"/>
                    </a:cubicBezTo>
                    <a:cubicBezTo>
                      <a:pt x="153" y="140"/>
                      <a:pt x="154" y="142"/>
                      <a:pt x="156" y="143"/>
                    </a:cubicBezTo>
                    <a:cubicBezTo>
                      <a:pt x="157" y="139"/>
                      <a:pt x="159" y="132"/>
                      <a:pt x="161" y="124"/>
                    </a:cubicBezTo>
                    <a:cubicBezTo>
                      <a:pt x="166" y="103"/>
                      <a:pt x="174" y="67"/>
                      <a:pt x="154" y="37"/>
                    </a:cubicBezTo>
                    <a:cubicBezTo>
                      <a:pt x="141" y="18"/>
                      <a:pt x="121" y="11"/>
                      <a:pt x="114" y="8"/>
                    </a:cubicBezTo>
                    <a:cubicBezTo>
                      <a:pt x="88" y="0"/>
                      <a:pt x="66" y="6"/>
                      <a:pt x="59" y="8"/>
                    </a:cubicBezTo>
                    <a:cubicBezTo>
                      <a:pt x="53" y="11"/>
                      <a:pt x="32" y="18"/>
                      <a:pt x="19" y="37"/>
                    </a:cubicBezTo>
                    <a:cubicBezTo>
                      <a:pt x="0" y="65"/>
                      <a:pt x="7" y="100"/>
                      <a:pt x="12" y="124"/>
                    </a:cubicBezTo>
                    <a:cubicBezTo>
                      <a:pt x="14" y="133"/>
                      <a:pt x="16" y="139"/>
                      <a:pt x="17" y="144"/>
                    </a:cubicBezTo>
                    <a:cubicBezTo>
                      <a:pt x="19" y="142"/>
                      <a:pt x="20" y="140"/>
                      <a:pt x="21" y="138"/>
                    </a:cubicBezTo>
                    <a:cubicBezTo>
                      <a:pt x="20" y="131"/>
                      <a:pt x="19" y="124"/>
                      <a:pt x="19" y="119"/>
                    </a:cubicBezTo>
                    <a:close/>
                  </a:path>
                </a:pathLst>
              </a:custGeom>
              <a:solidFill>
                <a:srgbClr val="2A181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210" name="Google Shape;5210;p387"/>
            <p:cNvSpPr/>
            <p:nvPr/>
          </p:nvSpPr>
          <p:spPr>
            <a:xfrm>
              <a:off x="6100246" y="4415123"/>
              <a:ext cx="1220100" cy="1222800"/>
            </a:xfrm>
            <a:prstGeom prst="rect">
              <a:avLst/>
            </a:prstGeom>
            <a:solidFill>
              <a:srgbClr val="DFDED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211" name="Google Shape;5211;p387"/>
            <p:cNvGrpSpPr/>
            <p:nvPr/>
          </p:nvGrpSpPr>
          <p:grpSpPr>
            <a:xfrm>
              <a:off x="4884517" y="4415104"/>
              <a:ext cx="1218512" cy="1222909"/>
              <a:chOff x="4075113" y="4149725"/>
              <a:chExt cx="1350900" cy="1355775"/>
            </a:xfrm>
          </p:grpSpPr>
          <p:sp>
            <p:nvSpPr>
              <p:cNvPr id="5212" name="Google Shape;5212;p387"/>
              <p:cNvSpPr/>
              <p:nvPr/>
            </p:nvSpPr>
            <p:spPr>
              <a:xfrm>
                <a:off x="4075113" y="4149725"/>
                <a:ext cx="1350900" cy="1355700"/>
              </a:xfrm>
              <a:prstGeom prst="rect">
                <a:avLst/>
              </a:prstGeom>
              <a:solidFill>
                <a:srgbClr val="DA385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13" name="Google Shape;5213;p387"/>
              <p:cNvSpPr/>
              <p:nvPr/>
            </p:nvSpPr>
            <p:spPr>
              <a:xfrm>
                <a:off x="4075113" y="4149725"/>
                <a:ext cx="1350900" cy="450900"/>
              </a:xfrm>
              <a:prstGeom prst="rect">
                <a:avLst/>
              </a:prstGeom>
              <a:solidFill>
                <a:srgbClr val="EA8C2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14" name="Google Shape;5214;p387"/>
              <p:cNvSpPr/>
              <p:nvPr/>
            </p:nvSpPr>
            <p:spPr>
              <a:xfrm>
                <a:off x="4075113" y="5054600"/>
                <a:ext cx="1350900" cy="450900"/>
              </a:xfrm>
              <a:prstGeom prst="rect">
                <a:avLst/>
              </a:prstGeom>
              <a:solidFill>
                <a:srgbClr val="46464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grpSp>
        <p:nvGrpSpPr>
          <p:cNvPr id="5215" name="Google Shape;5215;p387"/>
          <p:cNvGrpSpPr/>
          <p:nvPr/>
        </p:nvGrpSpPr>
        <p:grpSpPr>
          <a:xfrm>
            <a:off x="0" y="39097"/>
            <a:ext cx="9144000" cy="5104328"/>
            <a:chOff x="0" y="52130"/>
            <a:chExt cx="12192000" cy="6805770"/>
          </a:xfrm>
        </p:grpSpPr>
        <p:sp>
          <p:nvSpPr>
            <p:cNvPr id="5216" name="Google Shape;5216;p387"/>
            <p:cNvSpPr/>
            <p:nvPr/>
          </p:nvSpPr>
          <p:spPr>
            <a:xfrm>
              <a:off x="0" y="4417400"/>
              <a:ext cx="12192000" cy="2440500"/>
            </a:xfrm>
            <a:prstGeom prst="rect">
              <a:avLst/>
            </a:pr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5217" name="Google Shape;5217;p387"/>
            <p:cNvCxnSpPr/>
            <p:nvPr/>
          </p:nvCxnSpPr>
          <p:spPr>
            <a:xfrm rot="-5400000">
              <a:off x="7579840" y="3435380"/>
              <a:ext cx="6766500" cy="0"/>
            </a:xfrm>
            <a:prstGeom prst="straightConnector1">
              <a:avLst/>
            </a:prstGeom>
            <a:noFill/>
            <a:ln w="76200" cap="sq" cmpd="sng">
              <a:solidFill>
                <a:schemeClr val="lt1"/>
              </a:solidFill>
              <a:prstDash val="solid"/>
              <a:round/>
              <a:headEnd type="none" w="sm" len="sm"/>
              <a:tailEnd type="none" w="sm" len="sm"/>
            </a:ln>
          </p:spPr>
        </p:cxnSp>
        <p:pic>
          <p:nvPicPr>
            <p:cNvPr id="5218" name="Google Shape;5218;p387"/>
            <p:cNvPicPr preferRelativeResize="0"/>
            <p:nvPr/>
          </p:nvPicPr>
          <p:blipFill rotWithShape="1">
            <a:blip r:embed="rId2">
              <a:alphaModFix/>
            </a:blip>
            <a:srcRect/>
            <a:stretch/>
          </p:blipFill>
          <p:spPr>
            <a:xfrm>
              <a:off x="185139" y="5330952"/>
              <a:ext cx="1636775" cy="1351183"/>
            </a:xfrm>
            <a:prstGeom prst="rect">
              <a:avLst/>
            </a:prstGeom>
            <a:noFill/>
            <a:ln>
              <a:noFill/>
            </a:ln>
          </p:spPr>
        </p:pic>
        <p:cxnSp>
          <p:nvCxnSpPr>
            <p:cNvPr id="5219" name="Google Shape;5219;p387"/>
            <p:cNvCxnSpPr/>
            <p:nvPr/>
          </p:nvCxnSpPr>
          <p:spPr>
            <a:xfrm rot="10800000">
              <a:off x="24262" y="4412259"/>
              <a:ext cx="12143100" cy="0"/>
            </a:xfrm>
            <a:prstGeom prst="straightConnector1">
              <a:avLst/>
            </a:prstGeom>
            <a:noFill/>
            <a:ln w="76200" cap="sq" cmpd="sng">
              <a:solidFill>
                <a:schemeClr val="lt1"/>
              </a:solidFill>
              <a:prstDash val="solid"/>
              <a:round/>
              <a:headEnd type="none" w="sm" len="sm"/>
              <a:tailEnd type="none" w="sm" len="sm"/>
            </a:ln>
          </p:spPr>
        </p:cxnSp>
      </p:grpSp>
      <p:sp>
        <p:nvSpPr>
          <p:cNvPr id="5220" name="Google Shape;5220;p387"/>
          <p:cNvSpPr txBox="1">
            <a:spLocks noGrp="1"/>
          </p:cNvSpPr>
          <p:nvPr>
            <p:ph type="subTitle" idx="1"/>
          </p:nvPr>
        </p:nvSpPr>
        <p:spPr>
          <a:xfrm>
            <a:off x="332185" y="2102644"/>
            <a:ext cx="2640300" cy="91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200"/>
              <a:buNone/>
              <a:defRPr sz="1200" b="0">
                <a:solidFill>
                  <a:schemeClr val="dk1"/>
                </a:solidFill>
              </a:defRPr>
            </a:lvl1pPr>
            <a:lvl2pPr lvl="1" algn="l">
              <a:lnSpc>
                <a:spcPct val="100000"/>
              </a:lnSpc>
              <a:spcBef>
                <a:spcPts val="0"/>
              </a:spcBef>
              <a:spcAft>
                <a:spcPts val="0"/>
              </a:spcAft>
              <a:buClr>
                <a:schemeClr val="lt1"/>
              </a:buClr>
              <a:buSzPts val="1200"/>
              <a:buNone/>
              <a:defRPr sz="1200">
                <a:solidFill>
                  <a:schemeClr val="lt1"/>
                </a:solidFill>
              </a:defRPr>
            </a:lvl2pPr>
            <a:lvl3pPr lvl="2" algn="l">
              <a:lnSpc>
                <a:spcPct val="100000"/>
              </a:lnSpc>
              <a:spcBef>
                <a:spcPts val="0"/>
              </a:spcBef>
              <a:spcAft>
                <a:spcPts val="0"/>
              </a:spcAft>
              <a:buClr>
                <a:schemeClr val="lt1"/>
              </a:buClr>
              <a:buSzPts val="1200"/>
              <a:buNone/>
              <a:defRPr sz="1200">
                <a:solidFill>
                  <a:schemeClr val="lt1"/>
                </a:solidFill>
              </a:defRPr>
            </a:lvl3pPr>
            <a:lvl4pPr lvl="3" algn="l">
              <a:lnSpc>
                <a:spcPct val="100000"/>
              </a:lnSpc>
              <a:spcBef>
                <a:spcPts val="0"/>
              </a:spcBef>
              <a:spcAft>
                <a:spcPts val="0"/>
              </a:spcAft>
              <a:buClr>
                <a:schemeClr val="lt1"/>
              </a:buClr>
              <a:buSzPts val="1200"/>
              <a:buNone/>
              <a:defRPr sz="1200">
                <a:solidFill>
                  <a:schemeClr val="lt1"/>
                </a:solidFill>
              </a:defRPr>
            </a:lvl4pPr>
            <a:lvl5pPr lvl="4" algn="l">
              <a:lnSpc>
                <a:spcPct val="100000"/>
              </a:lnSpc>
              <a:spcBef>
                <a:spcPts val="0"/>
              </a:spcBef>
              <a:spcAft>
                <a:spcPts val="0"/>
              </a:spcAft>
              <a:buClr>
                <a:schemeClr val="lt1"/>
              </a:buClr>
              <a:buSzPts val="1200"/>
              <a:buNone/>
              <a:defRPr sz="1200">
                <a:solidFill>
                  <a:schemeClr val="lt1"/>
                </a:solidFill>
              </a:defRPr>
            </a:lvl5pPr>
            <a:lvl6pPr lvl="5" algn="l">
              <a:lnSpc>
                <a:spcPct val="100000"/>
              </a:lnSpc>
              <a:spcBef>
                <a:spcPts val="0"/>
              </a:spcBef>
              <a:spcAft>
                <a:spcPts val="0"/>
              </a:spcAft>
              <a:buClr>
                <a:schemeClr val="lt1"/>
              </a:buClr>
              <a:buSzPts val="1200"/>
              <a:buNone/>
              <a:defRPr sz="1200">
                <a:solidFill>
                  <a:schemeClr val="lt1"/>
                </a:solidFill>
              </a:defRPr>
            </a:lvl6pPr>
            <a:lvl7pPr lvl="6" algn="l">
              <a:lnSpc>
                <a:spcPct val="100000"/>
              </a:lnSpc>
              <a:spcBef>
                <a:spcPts val="0"/>
              </a:spcBef>
              <a:spcAft>
                <a:spcPts val="0"/>
              </a:spcAft>
              <a:buClr>
                <a:schemeClr val="lt1"/>
              </a:buClr>
              <a:buSzPts val="1200"/>
              <a:buNone/>
              <a:defRPr sz="1200">
                <a:solidFill>
                  <a:schemeClr val="lt1"/>
                </a:solidFill>
              </a:defRPr>
            </a:lvl7pPr>
            <a:lvl8pPr lvl="7" algn="l">
              <a:lnSpc>
                <a:spcPct val="100000"/>
              </a:lnSpc>
              <a:spcBef>
                <a:spcPts val="0"/>
              </a:spcBef>
              <a:spcAft>
                <a:spcPts val="0"/>
              </a:spcAft>
              <a:buClr>
                <a:schemeClr val="lt1"/>
              </a:buClr>
              <a:buSzPts val="1200"/>
              <a:buNone/>
              <a:defRPr sz="1200">
                <a:solidFill>
                  <a:schemeClr val="lt1"/>
                </a:solidFill>
              </a:defRPr>
            </a:lvl8pPr>
            <a:lvl9pPr lvl="8" algn="l">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Title and Chart Dark 4">
  <p:cSld name="Title and Chart Dark_4">
    <p:bg>
      <p:bgPr>
        <a:solidFill>
          <a:srgbClr val="464646"/>
        </a:solidFill>
        <a:effectLst/>
      </p:bgPr>
    </p:bg>
    <p:spTree>
      <p:nvGrpSpPr>
        <p:cNvPr id="1" name="Shape 5221"/>
        <p:cNvGrpSpPr/>
        <p:nvPr/>
      </p:nvGrpSpPr>
      <p:grpSpPr>
        <a:xfrm>
          <a:off x="0" y="0"/>
          <a:ext cx="0" cy="0"/>
          <a:chOff x="0" y="0"/>
          <a:chExt cx="0" cy="0"/>
        </a:xfrm>
      </p:grpSpPr>
      <p:sp>
        <p:nvSpPr>
          <p:cNvPr id="5222" name="Google Shape;5222;p388"/>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5223" name="Google Shape;5223;p388"/>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24" name="Google Shape;5224;p388"/>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25" name="Google Shape;5225;p388"/>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26" name="Google Shape;5226;p38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Agenda 1">
  <p:cSld name="Agenda_1">
    <p:spTree>
      <p:nvGrpSpPr>
        <p:cNvPr id="1" name="Shape 5227"/>
        <p:cNvGrpSpPr/>
        <p:nvPr/>
      </p:nvGrpSpPr>
      <p:grpSpPr>
        <a:xfrm>
          <a:off x="0" y="0"/>
          <a:ext cx="0" cy="0"/>
          <a:chOff x="0" y="0"/>
          <a:chExt cx="0" cy="0"/>
        </a:xfrm>
      </p:grpSpPr>
      <p:sp>
        <p:nvSpPr>
          <p:cNvPr id="5228" name="Google Shape;5228;p38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5229" name="Google Shape;5229;p389"/>
          <p:cNvSpPr txBox="1">
            <a:spLocks noGrp="1"/>
          </p:cNvSpPr>
          <p:nvPr>
            <p:ph type="sldNum" idx="12"/>
          </p:nvPr>
        </p:nvSpPr>
        <p:spPr>
          <a:xfrm>
            <a:off x="6163867" y="4869180"/>
            <a:ext cx="26478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30"/>
        <p:cNvGrpSpPr/>
        <p:nvPr/>
      </p:nvGrpSpPr>
      <p:grpSpPr>
        <a:xfrm>
          <a:off x="0" y="0"/>
          <a:ext cx="0" cy="0"/>
          <a:chOff x="0" y="0"/>
          <a:chExt cx="0" cy="0"/>
        </a:xfrm>
      </p:grpSpPr>
      <p:sp>
        <p:nvSpPr>
          <p:cNvPr id="5231" name="Google Shape;5231;p3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32" name="Google Shape;5232;p3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33" name="Google Shape;5233;p3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Quote 2 Red 1">
  <p:cSld name="Quote 2 Red_1">
    <p:bg>
      <p:bgPr>
        <a:solidFill>
          <a:srgbClr val="E0301E"/>
        </a:solidFill>
        <a:effectLst/>
      </p:bgPr>
    </p:bg>
    <p:spTree>
      <p:nvGrpSpPr>
        <p:cNvPr id="1" name="Shape 5234"/>
        <p:cNvGrpSpPr/>
        <p:nvPr/>
      </p:nvGrpSpPr>
      <p:grpSpPr>
        <a:xfrm>
          <a:off x="0" y="0"/>
          <a:ext cx="0" cy="0"/>
          <a:chOff x="0" y="0"/>
          <a:chExt cx="0" cy="0"/>
        </a:xfrm>
      </p:grpSpPr>
      <p:sp>
        <p:nvSpPr>
          <p:cNvPr id="5235" name="Google Shape;5235;p391"/>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2900"/>
              <a:buFont typeface="Arial"/>
              <a:buNone/>
              <a:defRPr sz="29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23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5236" name="Google Shape;5236;p391"/>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37" name="Google Shape;5237;p391"/>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Title and Chart Dark 5">
  <p:cSld name="Title and Chart Dark_5">
    <p:bg>
      <p:bgPr>
        <a:solidFill>
          <a:srgbClr val="464646"/>
        </a:solidFill>
        <a:effectLst/>
      </p:bgPr>
    </p:bg>
    <p:spTree>
      <p:nvGrpSpPr>
        <p:cNvPr id="1" name="Shape 5238"/>
        <p:cNvGrpSpPr/>
        <p:nvPr/>
      </p:nvGrpSpPr>
      <p:grpSpPr>
        <a:xfrm>
          <a:off x="0" y="0"/>
          <a:ext cx="0" cy="0"/>
          <a:chOff x="0" y="0"/>
          <a:chExt cx="0" cy="0"/>
        </a:xfrm>
      </p:grpSpPr>
      <p:sp>
        <p:nvSpPr>
          <p:cNvPr id="5239" name="Google Shape;5239;p392"/>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5240" name="Google Shape;5240;p392"/>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41" name="Google Shape;5241;p392"/>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42" name="Google Shape;5242;p392"/>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43" name="Google Shape;5243;p39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5244"/>
        <p:cNvGrpSpPr/>
        <p:nvPr/>
      </p:nvGrpSpPr>
      <p:grpSpPr>
        <a:xfrm>
          <a:off x="0" y="0"/>
          <a:ext cx="0" cy="0"/>
          <a:chOff x="0" y="0"/>
          <a:chExt cx="0" cy="0"/>
        </a:xfrm>
      </p:grpSpPr>
      <p:sp>
        <p:nvSpPr>
          <p:cNvPr id="5245" name="Google Shape;5245;p393"/>
          <p:cNvSpPr txBox="1">
            <a:spLocks noGrp="1"/>
          </p:cNvSpPr>
          <p:nvPr>
            <p:ph type="title"/>
          </p:nvPr>
        </p:nvSpPr>
        <p:spPr>
          <a:xfrm>
            <a:off x="332185" y="288036"/>
            <a:ext cx="8479500" cy="6309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400"/>
              <a:buFont typeface="Georgia"/>
              <a:buNone/>
              <a:defRPr sz="2400" b="0" i="0">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46" name="Google Shape;5246;p393"/>
          <p:cNvSpPr txBox="1">
            <a:spLocks noGrp="1"/>
          </p:cNvSpPr>
          <p:nvPr>
            <p:ph type="body" idx="1"/>
          </p:nvPr>
        </p:nvSpPr>
        <p:spPr>
          <a:xfrm>
            <a:off x="1943100" y="4766310"/>
            <a:ext cx="5248500" cy="2058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600"/>
              <a:buNone/>
              <a:defRPr sz="600"/>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247" name="Google Shape;5247;p393"/>
          <p:cNvSpPr txBox="1"/>
          <p:nvPr/>
        </p:nvSpPr>
        <p:spPr>
          <a:xfrm>
            <a:off x="8507773" y="4889754"/>
            <a:ext cx="291000" cy="82500"/>
          </a:xfrm>
          <a:prstGeom prst="rect">
            <a:avLst/>
          </a:prstGeom>
          <a:noFill/>
          <a:ln>
            <a:noFill/>
          </a:ln>
        </p:spPr>
        <p:txBody>
          <a:bodyPr spcFirstLastPara="1" wrap="square" lIns="0" tIns="0" rIns="0" bIns="0" anchor="b" anchorCtr="0">
            <a:noAutofit/>
          </a:bodyPr>
          <a:lstStyle/>
          <a:p>
            <a:pPr marL="0" marR="0" lvl="0" indent="0" algn="r" rtl="0">
              <a:lnSpc>
                <a:spcPct val="117600"/>
              </a:lnSpc>
              <a:spcBef>
                <a:spcPts val="0"/>
              </a:spcBef>
              <a:spcAft>
                <a:spcPts val="0"/>
              </a:spcAft>
              <a:buClr>
                <a:srgbClr val="000000"/>
              </a:buClr>
              <a:buSzPts val="600"/>
              <a:buFont typeface="Arial"/>
              <a:buNone/>
            </a:pPr>
            <a:endParaRPr sz="600" b="0" i="0" u="none" strike="noStrike" cap="none">
              <a:solidFill>
                <a:schemeClr val="dk1"/>
              </a:solidFill>
              <a:latin typeface="Arial"/>
              <a:ea typeface="Arial"/>
              <a:cs typeface="Arial"/>
              <a:sym typeface="Arial"/>
            </a:endParaRPr>
          </a:p>
        </p:txBody>
      </p:sp>
      <p:sp>
        <p:nvSpPr>
          <p:cNvPr id="5248" name="Google Shape;5248;p393"/>
          <p:cNvSpPr txBox="1">
            <a:spLocks noGrp="1"/>
          </p:cNvSpPr>
          <p:nvPr>
            <p:ph type="body" idx="2"/>
          </p:nvPr>
        </p:nvSpPr>
        <p:spPr>
          <a:xfrm>
            <a:off x="332185" y="957159"/>
            <a:ext cx="8479500" cy="24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Font typeface="Arial"/>
              <a:buNone/>
              <a:defRPr sz="1400" b="1">
                <a:solidFill>
                  <a:schemeClr val="dk2"/>
                </a:solidFil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Title and Chart Dark 6">
  <p:cSld name="Title and Chart Dark_6">
    <p:bg>
      <p:bgPr>
        <a:solidFill>
          <a:srgbClr val="464646"/>
        </a:solidFill>
        <a:effectLst/>
      </p:bgPr>
    </p:bg>
    <p:spTree>
      <p:nvGrpSpPr>
        <p:cNvPr id="1" name="Shape 5249"/>
        <p:cNvGrpSpPr/>
        <p:nvPr/>
      </p:nvGrpSpPr>
      <p:grpSpPr>
        <a:xfrm>
          <a:off x="0" y="0"/>
          <a:ext cx="0" cy="0"/>
          <a:chOff x="0" y="0"/>
          <a:chExt cx="0" cy="0"/>
        </a:xfrm>
      </p:grpSpPr>
      <p:sp>
        <p:nvSpPr>
          <p:cNvPr id="5250" name="Google Shape;5250;p394"/>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5251" name="Google Shape;5251;p39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52" name="Google Shape;5252;p394"/>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53" name="Google Shape;5253;p394"/>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254" name="Google Shape;5254;p39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487"/>
        <p:cNvGrpSpPr/>
        <p:nvPr/>
      </p:nvGrpSpPr>
      <p:grpSpPr>
        <a:xfrm>
          <a:off x="0" y="0"/>
          <a:ext cx="0" cy="0"/>
          <a:chOff x="0" y="0"/>
          <a:chExt cx="0" cy="0"/>
        </a:xfrm>
      </p:grpSpPr>
      <p:sp>
        <p:nvSpPr>
          <p:cNvPr id="488" name="Google Shape;488;p40"/>
          <p:cNvSpPr>
            <a:spLocks noGrp="1"/>
          </p:cNvSpPr>
          <p:nvPr>
            <p:ph type="pic" idx="2"/>
          </p:nvPr>
        </p:nvSpPr>
        <p:spPr>
          <a:xfrm>
            <a:off x="4000500" y="0"/>
            <a:ext cx="5143500" cy="5143500"/>
          </a:xfrm>
          <a:prstGeom prst="rect">
            <a:avLst/>
          </a:prstGeom>
          <a:solidFill>
            <a:srgbClr val="DEDEDE"/>
          </a:solidFill>
          <a:ln>
            <a:noFill/>
          </a:ln>
        </p:spPr>
      </p:sp>
      <p:sp>
        <p:nvSpPr>
          <p:cNvPr id="489" name="Google Shape;489;p40"/>
          <p:cNvSpPr txBox="1">
            <a:spLocks noGrp="1"/>
          </p:cNvSpPr>
          <p:nvPr>
            <p:ph type="ctrTitle"/>
          </p:nvPr>
        </p:nvSpPr>
        <p:spPr>
          <a:xfrm>
            <a:off x="332186" y="563166"/>
            <a:ext cx="3506400" cy="20085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3300"/>
              <a:buFont typeface="Georgia"/>
              <a:buNone/>
              <a:defRPr sz="33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0" name="Google Shape;490;p40"/>
          <p:cNvSpPr txBox="1">
            <a:spLocks noGrp="1"/>
          </p:cNvSpPr>
          <p:nvPr>
            <p:ph type="subTitle" idx="1"/>
          </p:nvPr>
        </p:nvSpPr>
        <p:spPr>
          <a:xfrm>
            <a:off x="332185" y="2967139"/>
            <a:ext cx="35064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sp>
        <p:nvSpPr>
          <p:cNvPr id="491" name="Google Shape;491;p40"/>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2" name="Google Shape;492;p40"/>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493" name="Google Shape;493;p40"/>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Empty no Footer">
  <p:cSld name="Empty no Footer">
    <p:spTree>
      <p:nvGrpSpPr>
        <p:cNvPr id="1" name="Shape 5255"/>
        <p:cNvGrpSpPr/>
        <p:nvPr/>
      </p:nvGrpSpPr>
      <p:grpSpPr>
        <a:xfrm>
          <a:off x="0" y="0"/>
          <a:ext cx="0" cy="0"/>
          <a:chOff x="0" y="0"/>
          <a:chExt cx="0" cy="0"/>
        </a:xfrm>
      </p:grpSpPr>
      <p:sp>
        <p:nvSpPr>
          <p:cNvPr id="5256" name="Google Shape;5256;p395"/>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Blank No Footer">
  <p:cSld name="Blank No Footer">
    <p:spTree>
      <p:nvGrpSpPr>
        <p:cNvPr id="1" name="Shape 525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32185" y="324001"/>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2" name="Google Shape;22;p5"/>
          <p:cNvSpPr txBox="1">
            <a:spLocks noGrp="1"/>
          </p:cNvSpPr>
          <p:nvPr>
            <p:ph type="body" idx="1"/>
          </p:nvPr>
        </p:nvSpPr>
        <p:spPr>
          <a:xfrm>
            <a:off x="332185" y="1248966"/>
            <a:ext cx="8479500" cy="3380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700"/>
              </a:spcBef>
              <a:spcAft>
                <a:spcPts val="0"/>
              </a:spcAft>
              <a:buSzPts val="900"/>
              <a:buNone/>
              <a:defRPr/>
            </a:lvl2pPr>
            <a:lvl3pPr marL="1371600" lvl="2" indent="-285750" algn="l">
              <a:lnSpc>
                <a:spcPct val="100000"/>
              </a:lnSpc>
              <a:spcBef>
                <a:spcPts val="400"/>
              </a:spcBef>
              <a:spcAft>
                <a:spcPts val="0"/>
              </a:spcAft>
              <a:buSzPts val="900"/>
              <a:buChar char="•"/>
              <a:defRPr/>
            </a:lvl3pPr>
            <a:lvl4pPr marL="1828800" lvl="3" indent="-285750" algn="l">
              <a:lnSpc>
                <a:spcPct val="100000"/>
              </a:lnSpc>
              <a:spcBef>
                <a:spcPts val="400"/>
              </a:spcBef>
              <a:spcAft>
                <a:spcPts val="0"/>
              </a:spcAft>
              <a:buSzPts val="900"/>
              <a:buChar char="–"/>
              <a:defRPr/>
            </a:lvl4pPr>
            <a:lvl5pPr marL="2286000" lvl="4" indent="-285750" algn="l">
              <a:lnSpc>
                <a:spcPct val="100000"/>
              </a:lnSpc>
              <a:spcBef>
                <a:spcPts val="400"/>
              </a:spcBef>
              <a:spcAft>
                <a:spcPts val="0"/>
              </a:spcAft>
              <a:buSzPts val="900"/>
              <a:buChar char="•"/>
              <a:defRPr/>
            </a:lvl5pPr>
            <a:lvl6pPr marL="2743200" lvl="5" indent="-285750" algn="l">
              <a:lnSpc>
                <a:spcPct val="100000"/>
              </a:lnSpc>
              <a:spcBef>
                <a:spcPts val="400"/>
              </a:spcBef>
              <a:spcAft>
                <a:spcPts val="0"/>
              </a:spcAft>
              <a:buSzPts val="900"/>
              <a:buChar char="–"/>
              <a:defRPr/>
            </a:lvl6pPr>
            <a:lvl7pPr marL="3200400" lvl="6" indent="-285750" algn="l">
              <a:lnSpc>
                <a:spcPct val="100000"/>
              </a:lnSpc>
              <a:spcBef>
                <a:spcPts val="400"/>
              </a:spcBef>
              <a:spcAft>
                <a:spcPts val="0"/>
              </a:spcAft>
              <a:buSzPts val="900"/>
              <a:buChar char="•"/>
              <a:defRPr/>
            </a:lvl7pPr>
            <a:lvl8pPr marL="3657600" lvl="7" indent="-285750" algn="l">
              <a:lnSpc>
                <a:spcPct val="100000"/>
              </a:lnSpc>
              <a:spcBef>
                <a:spcPts val="400"/>
              </a:spcBef>
              <a:spcAft>
                <a:spcPts val="0"/>
              </a:spcAft>
              <a:buSzPts val="900"/>
              <a:buChar char="–"/>
              <a:defRPr/>
            </a:lvl8pPr>
            <a:lvl9pPr marL="4114800" lvl="8" indent="-285750" algn="l">
              <a:lnSpc>
                <a:spcPct val="100000"/>
              </a:lnSpc>
              <a:spcBef>
                <a:spcPts val="400"/>
              </a:spcBef>
              <a:spcAft>
                <a:spcPts val="400"/>
              </a:spcAft>
              <a:buSzPts val="900"/>
              <a:buChar char="•"/>
              <a:defRPr/>
            </a:lvl9pPr>
          </a:lstStyle>
          <a:p>
            <a:endParaRPr/>
          </a:p>
        </p:txBody>
      </p:sp>
      <p:sp>
        <p:nvSpPr>
          <p:cNvPr id="23" name="Google Shape;23;p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5" name="Google Shape;25;p5"/>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with Subtitle and Source">
  <p:cSld name="Title only with Subtitle and Source">
    <p:spTree>
      <p:nvGrpSpPr>
        <p:cNvPr id="1" name="Shape 494"/>
        <p:cNvGrpSpPr/>
        <p:nvPr/>
      </p:nvGrpSpPr>
      <p:grpSpPr>
        <a:xfrm>
          <a:off x="0" y="0"/>
          <a:ext cx="0" cy="0"/>
          <a:chOff x="0" y="0"/>
          <a:chExt cx="0" cy="0"/>
        </a:xfrm>
      </p:grpSpPr>
      <p:sp>
        <p:nvSpPr>
          <p:cNvPr id="495" name="Google Shape;495;p41"/>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6" name="Google Shape;496;p4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97" name="Google Shape;497;p41"/>
          <p:cNvSpPr txBox="1">
            <a:spLocks noGrp="1"/>
          </p:cNvSpPr>
          <p:nvPr>
            <p:ph type="subTitle" idx="1"/>
          </p:nvPr>
        </p:nvSpPr>
        <p:spPr>
          <a:xfrm>
            <a:off x="332184" y="789224"/>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498" name="Google Shape;498;p41"/>
          <p:cNvSpPr txBox="1">
            <a:spLocks noGrp="1"/>
          </p:cNvSpPr>
          <p:nvPr>
            <p:ph type="body" idx="2"/>
          </p:nvPr>
        </p:nvSpPr>
        <p:spPr>
          <a:xfrm>
            <a:off x="332185" y="4671594"/>
            <a:ext cx="8479500" cy="86700"/>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0"/>
              </a:spcBef>
              <a:spcAft>
                <a:spcPts val="0"/>
              </a:spcAft>
              <a:buClr>
                <a:schemeClr val="dk1"/>
              </a:buClr>
              <a:buSzPts val="600"/>
              <a:buNone/>
              <a:defRPr sz="600" b="0">
                <a:solidFill>
                  <a:schemeClr val="dk1"/>
                </a:solidFill>
              </a:defRPr>
            </a:lvl1pPr>
            <a:lvl2pPr marL="914400" lvl="1" indent="-228600" algn="l">
              <a:lnSpc>
                <a:spcPct val="100000"/>
              </a:lnSpc>
              <a:spcBef>
                <a:spcPts val="0"/>
              </a:spcBef>
              <a:spcAft>
                <a:spcPts val="0"/>
              </a:spcAft>
              <a:buClr>
                <a:schemeClr val="dk1"/>
              </a:buClr>
              <a:buSzPts val="600"/>
              <a:buNone/>
              <a:defRPr sz="600">
                <a:solidFill>
                  <a:schemeClr val="dk1"/>
                </a:solidFill>
              </a:defRPr>
            </a:lvl2pPr>
            <a:lvl3pPr marL="1371600" lvl="2" indent="-266700" algn="l">
              <a:lnSpc>
                <a:spcPct val="100000"/>
              </a:lnSpc>
              <a:spcBef>
                <a:spcPts val="500"/>
              </a:spcBef>
              <a:spcAft>
                <a:spcPts val="0"/>
              </a:spcAft>
              <a:buClr>
                <a:schemeClr val="dk1"/>
              </a:buClr>
              <a:buSzPts val="600"/>
              <a:buChar char="•"/>
              <a:defRPr sz="600">
                <a:solidFill>
                  <a:schemeClr val="dk1"/>
                </a:solidFill>
              </a:defRPr>
            </a:lvl3pPr>
            <a:lvl4pPr marL="1828800" lvl="3" indent="-266700" algn="l">
              <a:lnSpc>
                <a:spcPct val="100000"/>
              </a:lnSpc>
              <a:spcBef>
                <a:spcPts val="500"/>
              </a:spcBef>
              <a:spcAft>
                <a:spcPts val="0"/>
              </a:spcAft>
              <a:buClr>
                <a:schemeClr val="dk1"/>
              </a:buClr>
              <a:buSzPts val="600"/>
              <a:buChar char="–"/>
              <a:defRPr sz="600">
                <a:solidFill>
                  <a:schemeClr val="dk1"/>
                </a:solidFill>
              </a:defRPr>
            </a:lvl4pPr>
            <a:lvl5pPr marL="2286000" lvl="4" indent="-266700" algn="l">
              <a:lnSpc>
                <a:spcPct val="100000"/>
              </a:lnSpc>
              <a:spcBef>
                <a:spcPts val="500"/>
              </a:spcBef>
              <a:spcAft>
                <a:spcPts val="0"/>
              </a:spcAft>
              <a:buClr>
                <a:schemeClr val="dk1"/>
              </a:buClr>
              <a:buSzPts val="600"/>
              <a:buChar char="•"/>
              <a:defRPr sz="600">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ulaRasa">
  <p:cSld name="TabulaRasa">
    <p:spTree>
      <p:nvGrpSpPr>
        <p:cNvPr id="1" name="Shape 499"/>
        <p:cNvGrpSpPr/>
        <p:nvPr/>
      </p:nvGrpSpPr>
      <p:grpSpPr>
        <a:xfrm>
          <a:off x="0" y="0"/>
          <a:ext cx="0" cy="0"/>
          <a:chOff x="0" y="0"/>
          <a:chExt cx="0" cy="0"/>
        </a:xfrm>
      </p:grpSpPr>
      <p:sp>
        <p:nvSpPr>
          <p:cNvPr id="500" name="Google Shape;500;p42"/>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501"/>
        <p:cNvGrpSpPr/>
        <p:nvPr/>
      </p:nvGrpSpPr>
      <p:grpSpPr>
        <a:xfrm>
          <a:off x="0" y="0"/>
          <a:ext cx="0" cy="0"/>
          <a:chOff x="0" y="0"/>
          <a:chExt cx="0" cy="0"/>
        </a:xfrm>
      </p:grpSpPr>
      <p:sp>
        <p:nvSpPr>
          <p:cNvPr id="502" name="Google Shape;502;p43"/>
          <p:cNvSpPr>
            <a:spLocks noGrp="1"/>
          </p:cNvSpPr>
          <p:nvPr>
            <p:ph type="pic" idx="2"/>
          </p:nvPr>
        </p:nvSpPr>
        <p:spPr>
          <a:xfrm>
            <a:off x="4572000" y="0"/>
            <a:ext cx="4572000" cy="5143500"/>
          </a:xfrm>
          <a:prstGeom prst="rect">
            <a:avLst/>
          </a:prstGeom>
          <a:solidFill>
            <a:srgbClr val="DEDEDE"/>
          </a:solidFill>
          <a:ln>
            <a:noFill/>
          </a:ln>
        </p:spPr>
      </p:sp>
      <p:sp>
        <p:nvSpPr>
          <p:cNvPr id="503" name="Google Shape;503;p43"/>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4" name="Google Shape;504;p43"/>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5" name="Google Shape;505;p43"/>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and Image a la Digital">
  <p:cSld name="Content and Image a la Digital">
    <p:spTree>
      <p:nvGrpSpPr>
        <p:cNvPr id="1" name="Shape 506"/>
        <p:cNvGrpSpPr/>
        <p:nvPr/>
      </p:nvGrpSpPr>
      <p:grpSpPr>
        <a:xfrm>
          <a:off x="0" y="0"/>
          <a:ext cx="0" cy="0"/>
          <a:chOff x="0" y="0"/>
          <a:chExt cx="0" cy="0"/>
        </a:xfrm>
      </p:grpSpPr>
      <p:sp>
        <p:nvSpPr>
          <p:cNvPr id="507" name="Google Shape;507;p44"/>
          <p:cNvSpPr txBox="1">
            <a:spLocks noGrp="1"/>
          </p:cNvSpPr>
          <p:nvPr>
            <p:ph type="title"/>
          </p:nvPr>
        </p:nvSpPr>
        <p:spPr>
          <a:xfrm>
            <a:off x="4038600" y="324001"/>
            <a:ext cx="4773300" cy="742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8" name="Google Shape;508;p44"/>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9" name="Google Shape;509;p44"/>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Image a la Digital with Subtitle">
  <p:cSld name="Content and Image a la Digital with Subtitle">
    <p:spTree>
      <p:nvGrpSpPr>
        <p:cNvPr id="1" name="Shape 510"/>
        <p:cNvGrpSpPr/>
        <p:nvPr/>
      </p:nvGrpSpPr>
      <p:grpSpPr>
        <a:xfrm>
          <a:off x="0" y="0"/>
          <a:ext cx="0" cy="0"/>
          <a:chOff x="0" y="0"/>
          <a:chExt cx="0" cy="0"/>
        </a:xfrm>
      </p:grpSpPr>
      <p:sp>
        <p:nvSpPr>
          <p:cNvPr id="511" name="Google Shape;511;p45"/>
          <p:cNvSpPr>
            <a:spLocks noGrp="1"/>
          </p:cNvSpPr>
          <p:nvPr>
            <p:ph type="pic" idx="2"/>
          </p:nvPr>
        </p:nvSpPr>
        <p:spPr>
          <a:xfrm>
            <a:off x="-1" y="0"/>
            <a:ext cx="3174900" cy="5143500"/>
          </a:xfrm>
          <a:prstGeom prst="rect">
            <a:avLst/>
          </a:prstGeom>
          <a:solidFill>
            <a:srgbClr val="DEDEDE"/>
          </a:solidFill>
          <a:ln>
            <a:noFill/>
          </a:ln>
        </p:spPr>
      </p:sp>
      <p:sp>
        <p:nvSpPr>
          <p:cNvPr id="512" name="Google Shape;512;p45"/>
          <p:cNvSpPr txBox="1">
            <a:spLocks noGrp="1"/>
          </p:cNvSpPr>
          <p:nvPr>
            <p:ph type="title"/>
          </p:nvPr>
        </p:nvSpPr>
        <p:spPr>
          <a:xfrm>
            <a:off x="3507185" y="324001"/>
            <a:ext cx="53046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3" name="Google Shape;513;p45"/>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14" name="Google Shape;514;p45"/>
          <p:cNvSpPr txBox="1">
            <a:spLocks noGrp="1"/>
          </p:cNvSpPr>
          <p:nvPr>
            <p:ph type="subTitle" idx="1"/>
          </p:nvPr>
        </p:nvSpPr>
        <p:spPr>
          <a:xfrm>
            <a:off x="3507185" y="789224"/>
            <a:ext cx="53046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800"/>
              <a:buNone/>
              <a:defRPr sz="1800" b="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
        <p:nvSpPr>
          <p:cNvPr id="515" name="Google Shape;515;p45"/>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208">
          <p15:clr>
            <a:srgbClr val="FBAE40"/>
          </p15:clr>
        </p15:guide>
        <p15:guide id="2" pos="200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516"/>
        <p:cNvGrpSpPr/>
        <p:nvPr/>
      </p:nvGrpSpPr>
      <p:grpSpPr>
        <a:xfrm>
          <a:off x="0" y="0"/>
          <a:ext cx="0" cy="0"/>
          <a:chOff x="0" y="0"/>
          <a:chExt cx="0" cy="0"/>
        </a:xfrm>
      </p:grpSpPr>
      <p:sp>
        <p:nvSpPr>
          <p:cNvPr id="517" name="Google Shape;517;p46"/>
          <p:cNvSpPr/>
          <p:nvPr/>
        </p:nvSpPr>
        <p:spPr>
          <a:xfrm>
            <a:off x="0" y="1248966"/>
            <a:ext cx="2979000" cy="33801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8" name="Google Shape;518;p46"/>
          <p:cNvSpPr txBox="1">
            <a:spLocks noGrp="1"/>
          </p:cNvSpPr>
          <p:nvPr>
            <p:ph type="body" idx="1"/>
          </p:nvPr>
        </p:nvSpPr>
        <p:spPr>
          <a:xfrm>
            <a:off x="332186" y="1447443"/>
            <a:ext cx="2496600" cy="13029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lt1"/>
              </a:buClr>
              <a:buSzPts val="9500"/>
              <a:buNone/>
              <a:defRPr sz="9500" b="1">
                <a:solidFill>
                  <a:schemeClr val="lt1"/>
                </a:solidFill>
              </a:defRPr>
            </a:lvl1pPr>
            <a:lvl2pPr marL="914400" lvl="1" indent="-228600" algn="l">
              <a:lnSpc>
                <a:spcPct val="100000"/>
              </a:lnSpc>
              <a:spcBef>
                <a:spcPts val="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19" name="Google Shape;519;p46"/>
          <p:cNvSpPr txBox="1">
            <a:spLocks noGrp="1"/>
          </p:cNvSpPr>
          <p:nvPr>
            <p:ph type="body" idx="2"/>
          </p:nvPr>
        </p:nvSpPr>
        <p:spPr>
          <a:xfrm>
            <a:off x="332186" y="2948940"/>
            <a:ext cx="2496600" cy="1546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200"/>
              <a:buNone/>
              <a:defRPr sz="1200" b="0">
                <a:solidFill>
                  <a:schemeClr val="lt1"/>
                </a:solidFill>
              </a:defRPr>
            </a:lvl1pPr>
            <a:lvl2pPr marL="914400" lvl="1" indent="-304800" algn="l">
              <a:lnSpc>
                <a:spcPct val="100000"/>
              </a:lnSpc>
              <a:spcBef>
                <a:spcPts val="0"/>
              </a:spcBef>
              <a:spcAft>
                <a:spcPts val="0"/>
              </a:spcAft>
              <a:buClr>
                <a:schemeClr val="lt1"/>
              </a:buClr>
              <a:buSzPts val="1200"/>
              <a:buFont typeface="Arial"/>
              <a:buChar char="•"/>
              <a:defRPr b="0">
                <a:solidFill>
                  <a:schemeClr val="lt1"/>
                </a:solidFill>
              </a:defRPr>
            </a:lvl2pPr>
            <a:lvl3pPr marL="1371600" lvl="2" indent="-304800" algn="l">
              <a:lnSpc>
                <a:spcPct val="100000"/>
              </a:lnSpc>
              <a:spcBef>
                <a:spcPts val="0"/>
              </a:spcBef>
              <a:spcAft>
                <a:spcPts val="0"/>
              </a:spcAft>
              <a:buClr>
                <a:schemeClr val="lt1"/>
              </a:buClr>
              <a:buSzPts val="1200"/>
              <a:buFont typeface="Arial"/>
              <a:buChar char="–"/>
              <a:defRPr b="0">
                <a:solidFill>
                  <a:schemeClr val="lt1"/>
                </a:solidFill>
              </a:defRPr>
            </a:lvl3pPr>
            <a:lvl4pPr marL="1828800" lvl="3" indent="-304800" algn="l">
              <a:lnSpc>
                <a:spcPct val="100000"/>
              </a:lnSpc>
              <a:spcBef>
                <a:spcPts val="0"/>
              </a:spcBef>
              <a:spcAft>
                <a:spcPts val="0"/>
              </a:spcAft>
              <a:buClr>
                <a:schemeClr val="lt1"/>
              </a:buClr>
              <a:buSzPts val="1200"/>
              <a:buFont typeface="Arial"/>
              <a:buChar char="•"/>
              <a:defRPr b="0">
                <a:solidFill>
                  <a:schemeClr val="lt1"/>
                </a:solidFill>
              </a:defRPr>
            </a:lvl4pPr>
            <a:lvl5pPr marL="2286000" lvl="4" indent="-304800" algn="l">
              <a:lnSpc>
                <a:spcPct val="100000"/>
              </a:lnSpc>
              <a:spcBef>
                <a:spcPts val="0"/>
              </a:spcBef>
              <a:spcAft>
                <a:spcPts val="0"/>
              </a:spcAft>
              <a:buClr>
                <a:schemeClr val="lt1"/>
              </a:buClr>
              <a:buSzPts val="1200"/>
              <a:buFont typeface="Arial"/>
              <a:buChar char="–"/>
              <a:defRPr b="0">
                <a:solidFill>
                  <a:schemeClr val="lt1"/>
                </a:solidFill>
              </a:defRPr>
            </a:lvl5pPr>
            <a:lvl6pPr marL="2743200" lvl="5" indent="-304800" algn="l">
              <a:lnSpc>
                <a:spcPct val="100000"/>
              </a:lnSpc>
              <a:spcBef>
                <a:spcPts val="0"/>
              </a:spcBef>
              <a:spcAft>
                <a:spcPts val="0"/>
              </a:spcAft>
              <a:buClr>
                <a:schemeClr val="lt1"/>
              </a:buClr>
              <a:buSzPts val="1200"/>
              <a:buFont typeface="Arial"/>
              <a:buChar char="•"/>
              <a:defRPr>
                <a:solidFill>
                  <a:schemeClr val="lt1"/>
                </a:solidFill>
              </a:defRPr>
            </a:lvl6pPr>
            <a:lvl7pPr marL="3200400" lvl="6" indent="-304800" algn="l">
              <a:lnSpc>
                <a:spcPct val="100000"/>
              </a:lnSpc>
              <a:spcBef>
                <a:spcPts val="500"/>
              </a:spcBef>
              <a:spcAft>
                <a:spcPts val="0"/>
              </a:spcAft>
              <a:buClr>
                <a:schemeClr val="lt1"/>
              </a:buClr>
              <a:buSzPts val="1200"/>
              <a:buFont typeface="Arial"/>
              <a:buChar char="–"/>
              <a:defRPr>
                <a:solidFill>
                  <a:schemeClr val="lt1"/>
                </a:solidFill>
              </a:defRPr>
            </a:lvl7pPr>
            <a:lvl8pPr marL="3657600" lvl="7" indent="-304800" algn="l">
              <a:lnSpc>
                <a:spcPct val="100000"/>
              </a:lnSpc>
              <a:spcBef>
                <a:spcPts val="500"/>
              </a:spcBef>
              <a:spcAft>
                <a:spcPts val="0"/>
              </a:spcAft>
              <a:buClr>
                <a:schemeClr val="lt1"/>
              </a:buClr>
              <a:buSzPts val="1200"/>
              <a:buFont typeface="Arial"/>
              <a:buChar char="•"/>
              <a:defRPr>
                <a:solidFill>
                  <a:schemeClr val="lt1"/>
                </a:solidFill>
              </a:defRPr>
            </a:lvl8pPr>
            <a:lvl9pPr marL="4114800" lvl="8" indent="-304800" algn="l">
              <a:lnSpc>
                <a:spcPct val="100000"/>
              </a:lnSpc>
              <a:spcBef>
                <a:spcPts val="500"/>
              </a:spcBef>
              <a:spcAft>
                <a:spcPts val="500"/>
              </a:spcAft>
              <a:buClr>
                <a:schemeClr val="lt1"/>
              </a:buClr>
              <a:buSzPts val="1200"/>
              <a:buFont typeface="Arial"/>
              <a:buChar char="–"/>
              <a:defRPr>
                <a:solidFill>
                  <a:schemeClr val="lt1"/>
                </a:solidFill>
              </a:defRPr>
            </a:lvl9pPr>
          </a:lstStyle>
          <a:p>
            <a:endParaRPr/>
          </a:p>
        </p:txBody>
      </p:sp>
      <p:sp>
        <p:nvSpPr>
          <p:cNvPr id="520" name="Google Shape;520;p46"/>
          <p:cNvSpPr>
            <a:spLocks noGrp="1"/>
          </p:cNvSpPr>
          <p:nvPr>
            <p:ph type="chart" idx="3"/>
          </p:nvPr>
        </p:nvSpPr>
        <p:spPr>
          <a:xfrm>
            <a:off x="3245644" y="1248966"/>
            <a:ext cx="5566200" cy="33801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1" name="Google Shape;521;p46"/>
          <p:cNvSpPr txBox="1">
            <a:spLocks noGrp="1"/>
          </p:cNvSpPr>
          <p:nvPr>
            <p:ph type="title"/>
          </p:nvPr>
        </p:nvSpPr>
        <p:spPr>
          <a:xfrm>
            <a:off x="332185" y="324001"/>
            <a:ext cx="8479500" cy="742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2" name="Google Shape;522;p46"/>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523"/>
        <p:cNvGrpSpPr/>
        <p:nvPr/>
      </p:nvGrpSpPr>
      <p:grpSpPr>
        <a:xfrm>
          <a:off x="0" y="0"/>
          <a:ext cx="0" cy="0"/>
          <a:chOff x="0" y="0"/>
          <a:chExt cx="0" cy="0"/>
        </a:xfrm>
      </p:grpSpPr>
      <p:sp>
        <p:nvSpPr>
          <p:cNvPr id="524" name="Google Shape;524;p47"/>
          <p:cNvSpPr txBox="1">
            <a:spLocks noGrp="1"/>
          </p:cNvSpPr>
          <p:nvPr>
            <p:ph type="body" idx="1"/>
          </p:nvPr>
        </p:nvSpPr>
        <p:spPr>
          <a:xfrm>
            <a:off x="332185" y="2435393"/>
            <a:ext cx="2646900" cy="2197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400"/>
              <a:buNone/>
              <a:defRPr>
                <a:solidFill>
                  <a:schemeClr val="accent3"/>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25" name="Google Shape;525;p47"/>
          <p:cNvSpPr txBox="1">
            <a:spLocks noGrp="1"/>
          </p:cNvSpPr>
          <p:nvPr>
            <p:ph type="body" idx="2"/>
          </p:nvPr>
        </p:nvSpPr>
        <p:spPr>
          <a:xfrm>
            <a:off x="332185" y="1248966"/>
            <a:ext cx="26469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3"/>
              </a:buClr>
              <a:buSzPts val="6400"/>
              <a:buNone/>
              <a:defRPr sz="6400" b="0">
                <a:solidFill>
                  <a:schemeClr val="accent3"/>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26" name="Google Shape;526;p47"/>
          <p:cNvSpPr txBox="1">
            <a:spLocks noGrp="1"/>
          </p:cNvSpPr>
          <p:nvPr>
            <p:ph type="body" idx="3"/>
          </p:nvPr>
        </p:nvSpPr>
        <p:spPr>
          <a:xfrm>
            <a:off x="3245643" y="1248966"/>
            <a:ext cx="26502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2"/>
              </a:buClr>
              <a:buSzPts val="6400"/>
              <a:buNone/>
              <a:defRPr sz="6400" b="0">
                <a:solidFill>
                  <a:schemeClr val="dk2"/>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27" name="Google Shape;527;p47"/>
          <p:cNvSpPr txBox="1">
            <a:spLocks noGrp="1"/>
          </p:cNvSpPr>
          <p:nvPr>
            <p:ph type="body" idx="4"/>
          </p:nvPr>
        </p:nvSpPr>
        <p:spPr>
          <a:xfrm>
            <a:off x="6166928" y="1248966"/>
            <a:ext cx="2646900" cy="1000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1"/>
              </a:buClr>
              <a:buSzPts val="6400"/>
              <a:buNone/>
              <a:defRPr sz="6400" b="0">
                <a:solidFill>
                  <a:schemeClr val="accent1"/>
                </a:solidFil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28" name="Google Shape;528;p47"/>
          <p:cNvSpPr txBox="1">
            <a:spLocks noGrp="1"/>
          </p:cNvSpPr>
          <p:nvPr>
            <p:ph type="title"/>
          </p:nvPr>
        </p:nvSpPr>
        <p:spPr>
          <a:xfrm>
            <a:off x="332185" y="324001"/>
            <a:ext cx="8479500" cy="7386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9" name="Google Shape;529;p47"/>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0" name="Google Shape;530;p47"/>
          <p:cNvSpPr txBox="1">
            <a:spLocks noGrp="1"/>
          </p:cNvSpPr>
          <p:nvPr>
            <p:ph type="body" idx="5"/>
          </p:nvPr>
        </p:nvSpPr>
        <p:spPr>
          <a:xfrm>
            <a:off x="3245644" y="2435393"/>
            <a:ext cx="2650200" cy="2197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a:solidFill>
                  <a:schemeClr val="dk2"/>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531" name="Google Shape;531;p47"/>
          <p:cNvSpPr txBox="1">
            <a:spLocks noGrp="1"/>
          </p:cNvSpPr>
          <p:nvPr>
            <p:ph type="body" idx="6"/>
          </p:nvPr>
        </p:nvSpPr>
        <p:spPr>
          <a:xfrm>
            <a:off x="6166928" y="2435393"/>
            <a:ext cx="2646900" cy="2197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400"/>
              <a:buNone/>
              <a:defRPr>
                <a:solidFill>
                  <a:schemeClr val="accent1"/>
                </a:solidFill>
              </a:defRPr>
            </a:lvl1pPr>
            <a:lvl2pPr marL="914400" lvl="1" indent="-228600" algn="l">
              <a:lnSpc>
                <a:spcPct val="100000"/>
              </a:lnSpc>
              <a:spcBef>
                <a:spcPts val="500"/>
              </a:spcBef>
              <a:spcAft>
                <a:spcPts val="0"/>
              </a:spcAft>
              <a:buClr>
                <a:schemeClr val="dk1"/>
              </a:buClr>
              <a:buSzPts val="1200"/>
              <a:buNone/>
              <a:defRPr>
                <a:solidFill>
                  <a:schemeClr val="dk1"/>
                </a:solidFill>
              </a:defRPr>
            </a:lvl2pPr>
            <a:lvl3pPr marL="1371600" lvl="2" indent="-304800" algn="l">
              <a:lnSpc>
                <a:spcPct val="100000"/>
              </a:lnSpc>
              <a:spcBef>
                <a:spcPts val="500"/>
              </a:spcBef>
              <a:spcAft>
                <a:spcPts val="0"/>
              </a:spcAft>
              <a:buClr>
                <a:schemeClr val="dk1"/>
              </a:buClr>
              <a:buSzPts val="1200"/>
              <a:buChar char="•"/>
              <a:defRPr>
                <a:solidFill>
                  <a:schemeClr val="dk1"/>
                </a:solidFill>
              </a:defRPr>
            </a:lvl3pPr>
            <a:lvl4pPr marL="1828800" lvl="3" indent="-304800" algn="l">
              <a:lnSpc>
                <a:spcPct val="100000"/>
              </a:lnSpc>
              <a:spcBef>
                <a:spcPts val="500"/>
              </a:spcBef>
              <a:spcAft>
                <a:spcPts val="0"/>
              </a:spcAft>
              <a:buClr>
                <a:schemeClr val="dk1"/>
              </a:buClr>
              <a:buSzPts val="1200"/>
              <a:buChar char="–"/>
              <a:defRPr>
                <a:solidFill>
                  <a:schemeClr val="dk1"/>
                </a:solidFill>
              </a:defRPr>
            </a:lvl4pPr>
            <a:lvl5pPr marL="2286000" lvl="4" indent="-304800" algn="l">
              <a:lnSpc>
                <a:spcPct val="100000"/>
              </a:lnSpc>
              <a:spcBef>
                <a:spcPts val="500"/>
              </a:spcBef>
              <a:spcAft>
                <a:spcPts val="0"/>
              </a:spcAft>
              <a:buClr>
                <a:schemeClr val="dk1"/>
              </a:buClr>
              <a:buSzPts val="1200"/>
              <a:buChar char="•"/>
              <a:defRPr>
                <a:solidFill>
                  <a:schemeClr val="dk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Dark Title only">
  <p:cSld name="Dark Title only">
    <p:bg>
      <p:bgPr>
        <a:solidFill>
          <a:srgbClr val="464646"/>
        </a:solidFill>
        <a:effectLst/>
      </p:bgPr>
    </p:bg>
    <p:spTree>
      <p:nvGrpSpPr>
        <p:cNvPr id="1" name="Shape 532"/>
        <p:cNvGrpSpPr/>
        <p:nvPr/>
      </p:nvGrpSpPr>
      <p:grpSpPr>
        <a:xfrm>
          <a:off x="0" y="0"/>
          <a:ext cx="0" cy="0"/>
          <a:chOff x="0" y="0"/>
          <a:chExt cx="0" cy="0"/>
        </a:xfrm>
      </p:grpSpPr>
      <p:sp>
        <p:nvSpPr>
          <p:cNvPr id="533" name="Google Shape;533;p48"/>
          <p:cNvSpPr txBox="1">
            <a:spLocks noGrp="1"/>
          </p:cNvSpPr>
          <p:nvPr>
            <p:ph type="title"/>
          </p:nvPr>
        </p:nvSpPr>
        <p:spPr>
          <a:xfrm>
            <a:off x="332185" y="324001"/>
            <a:ext cx="8479500" cy="32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100"/>
              <a:buFont typeface="Georgia"/>
              <a:buNone/>
              <a:defRPr sz="21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4" name="Google Shape;534;p48"/>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5" name="Google Shape;535;p48"/>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36" name="Google Shape;536;p48"/>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Dark Title only with Subtitle">
  <p:cSld name="Dark Title only with Subtitle">
    <p:bg>
      <p:bgPr>
        <a:solidFill>
          <a:srgbClr val="464646"/>
        </a:solidFill>
        <a:effectLst/>
      </p:bgPr>
    </p:bg>
    <p:spTree>
      <p:nvGrpSpPr>
        <p:cNvPr id="1" name="Shape 537"/>
        <p:cNvGrpSpPr/>
        <p:nvPr/>
      </p:nvGrpSpPr>
      <p:grpSpPr>
        <a:xfrm>
          <a:off x="0" y="0"/>
          <a:ext cx="0" cy="0"/>
          <a:chOff x="0" y="0"/>
          <a:chExt cx="0" cy="0"/>
        </a:xfrm>
      </p:grpSpPr>
      <p:sp>
        <p:nvSpPr>
          <p:cNvPr id="538" name="Google Shape;538;p49"/>
          <p:cNvSpPr txBox="1">
            <a:spLocks noGrp="1"/>
          </p:cNvSpPr>
          <p:nvPr>
            <p:ph type="title"/>
          </p:nvPr>
        </p:nvSpPr>
        <p:spPr>
          <a:xfrm>
            <a:off x="332185" y="324001"/>
            <a:ext cx="84795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9" name="Google Shape;539;p49"/>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49"/>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41" name="Google Shape;541;p49"/>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
        <p:nvSpPr>
          <p:cNvPr id="542" name="Google Shape;542;p49"/>
          <p:cNvSpPr txBox="1">
            <a:spLocks noGrp="1"/>
          </p:cNvSpPr>
          <p:nvPr>
            <p:ph type="subTitle" idx="1"/>
          </p:nvPr>
        </p:nvSpPr>
        <p:spPr>
          <a:xfrm>
            <a:off x="332184" y="789224"/>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b="0">
                <a:solidFill>
                  <a:schemeClr val="lt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Dark NoAction title">
  <p:cSld name="Dark NoAction title">
    <p:bg>
      <p:bgPr>
        <a:solidFill>
          <a:srgbClr val="464646"/>
        </a:solidFill>
        <a:effectLst/>
      </p:bgPr>
    </p:bg>
    <p:spTree>
      <p:nvGrpSpPr>
        <p:cNvPr id="1" name="Shape 543"/>
        <p:cNvGrpSpPr/>
        <p:nvPr/>
      </p:nvGrpSpPr>
      <p:grpSpPr>
        <a:xfrm>
          <a:off x="0" y="0"/>
          <a:ext cx="0" cy="0"/>
          <a:chOff x="0" y="0"/>
          <a:chExt cx="0" cy="0"/>
        </a:xfrm>
      </p:grpSpPr>
      <p:sp>
        <p:nvSpPr>
          <p:cNvPr id="544" name="Google Shape;544;p50"/>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50"/>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46" name="Google Shape;546;p50"/>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26"/>
        <p:cNvGrpSpPr/>
        <p:nvPr/>
      </p:nvGrpSpPr>
      <p:grpSpPr>
        <a:xfrm>
          <a:off x="0" y="0"/>
          <a:ext cx="0" cy="0"/>
          <a:chOff x="0" y="0"/>
          <a:chExt cx="0" cy="0"/>
        </a:xfrm>
      </p:grpSpPr>
      <p:sp>
        <p:nvSpPr>
          <p:cNvPr id="27" name="Google Shape;27;p6"/>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28" name="Google Shape;28;p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6"/>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6"/>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547"/>
        <p:cNvGrpSpPr/>
        <p:nvPr/>
      </p:nvGrpSpPr>
      <p:grpSpPr>
        <a:xfrm>
          <a:off x="0" y="0"/>
          <a:ext cx="0" cy="0"/>
          <a:chOff x="0" y="0"/>
          <a:chExt cx="0" cy="0"/>
        </a:xfrm>
      </p:grpSpPr>
      <p:sp>
        <p:nvSpPr>
          <p:cNvPr id="548" name="Google Shape;548;p51"/>
          <p:cNvSpPr>
            <a:spLocks noGrp="1"/>
          </p:cNvSpPr>
          <p:nvPr>
            <p:ph type="pic" idx="2"/>
          </p:nvPr>
        </p:nvSpPr>
        <p:spPr>
          <a:xfrm>
            <a:off x="0" y="0"/>
            <a:ext cx="9144000" cy="5143500"/>
          </a:xfrm>
          <a:prstGeom prst="rect">
            <a:avLst/>
          </a:prstGeom>
          <a:solidFill>
            <a:schemeClr val="lt2"/>
          </a:solidFill>
          <a:ln>
            <a:noFill/>
          </a:ln>
        </p:spPr>
      </p:sp>
      <p:sp>
        <p:nvSpPr>
          <p:cNvPr id="549" name="Google Shape;549;p51"/>
          <p:cNvSpPr txBox="1">
            <a:spLocks noGrp="1"/>
          </p:cNvSpPr>
          <p:nvPr>
            <p:ph type="body" idx="1"/>
          </p:nvPr>
        </p:nvSpPr>
        <p:spPr>
          <a:xfrm>
            <a:off x="0" y="857250"/>
            <a:ext cx="3429000" cy="3429000"/>
          </a:xfrm>
          <a:prstGeom prst="rect">
            <a:avLst/>
          </a:prstGeom>
          <a:solidFill>
            <a:srgbClr val="E0301E"/>
          </a:solidFill>
          <a:ln>
            <a:noFill/>
          </a:ln>
        </p:spPr>
        <p:txBody>
          <a:bodyPr spcFirstLastPara="1" wrap="square" lIns="329175" tIns="1080000" rIns="189000" bIns="135000" anchor="t" anchorCtr="0">
            <a:noAutofit/>
          </a:bodyPr>
          <a:lstStyle>
            <a:lvl1pPr marL="457200" lvl="0" indent="-228600" algn="l">
              <a:lnSpc>
                <a:spcPct val="100000"/>
              </a:lnSpc>
              <a:spcBef>
                <a:spcPts val="0"/>
              </a:spcBef>
              <a:spcAft>
                <a:spcPts val="0"/>
              </a:spcAft>
              <a:buClr>
                <a:schemeClr val="lt1"/>
              </a:buClr>
              <a:buSzPts val="2000"/>
              <a:buFont typeface="Arial"/>
              <a:buNone/>
              <a:defRPr sz="20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latin typeface="Arial"/>
                <a:ea typeface="Arial"/>
                <a:cs typeface="Arial"/>
                <a:sym typeface="Arial"/>
              </a:defRPr>
            </a:lvl2pPr>
            <a:lvl3pPr marL="1371600" lvl="2" indent="-228600" algn="l">
              <a:lnSpc>
                <a:spcPct val="100000"/>
              </a:lnSpc>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3pPr>
            <a:lvl4pPr marL="1828800" lvl="3" indent="-228600" algn="l">
              <a:lnSpc>
                <a:spcPct val="100000"/>
              </a:lnSpc>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4pPr>
            <a:lvl5pPr marL="2286000" lvl="4" indent="-228600" algn="l">
              <a:lnSpc>
                <a:spcPct val="100000"/>
              </a:lnSpc>
              <a:spcBef>
                <a:spcPts val="0"/>
              </a:spcBef>
              <a:spcAft>
                <a:spcPts val="0"/>
              </a:spcAft>
              <a:buClr>
                <a:schemeClr val="lt1"/>
              </a:buClr>
              <a:buSzPts val="1100"/>
              <a:buFont typeface="Arial"/>
              <a:buNone/>
              <a:defRPr sz="1100" b="0">
                <a:solidFill>
                  <a:schemeClr val="lt1"/>
                </a:solidFill>
                <a:latin typeface="Arial"/>
                <a:ea typeface="Arial"/>
                <a:cs typeface="Arial"/>
                <a:sym typeface="Aria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550" name="Google Shape;550;p51"/>
          <p:cNvSpPr/>
          <p:nvPr/>
        </p:nvSpPr>
        <p:spPr>
          <a:xfrm>
            <a:off x="332185" y="1217777"/>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1" name="Google Shape;551;p5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552"/>
        <p:cNvGrpSpPr/>
        <p:nvPr/>
      </p:nvGrpSpPr>
      <p:grpSpPr>
        <a:xfrm>
          <a:off x="0" y="0"/>
          <a:ext cx="0" cy="0"/>
          <a:chOff x="0" y="0"/>
          <a:chExt cx="0" cy="0"/>
        </a:xfrm>
      </p:grpSpPr>
      <p:sp>
        <p:nvSpPr>
          <p:cNvPr id="553" name="Google Shape;553;p52"/>
          <p:cNvSpPr>
            <a:spLocks noGrp="1"/>
          </p:cNvSpPr>
          <p:nvPr>
            <p:ph type="pic" idx="2"/>
          </p:nvPr>
        </p:nvSpPr>
        <p:spPr>
          <a:xfrm>
            <a:off x="4572000" y="0"/>
            <a:ext cx="4572000" cy="5143500"/>
          </a:xfrm>
          <a:prstGeom prst="rect">
            <a:avLst/>
          </a:prstGeom>
          <a:solidFill>
            <a:schemeClr val="lt2"/>
          </a:solidFill>
          <a:ln>
            <a:noFill/>
          </a:ln>
        </p:spPr>
      </p:sp>
      <p:sp>
        <p:nvSpPr>
          <p:cNvPr id="554" name="Google Shape;554;p52"/>
          <p:cNvSpPr txBox="1">
            <a:spLocks noGrp="1"/>
          </p:cNvSpPr>
          <p:nvPr>
            <p:ph type="body" idx="1"/>
          </p:nvPr>
        </p:nvSpPr>
        <p:spPr>
          <a:xfrm>
            <a:off x="332185" y="1248966"/>
            <a:ext cx="3974400" cy="3380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555" name="Google Shape;555;p52"/>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6" name="Google Shape;556;p52"/>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57" name="Google Shape;557;p52"/>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558"/>
        <p:cNvGrpSpPr/>
        <p:nvPr/>
      </p:nvGrpSpPr>
      <p:grpSpPr>
        <a:xfrm>
          <a:off x="0" y="0"/>
          <a:ext cx="0" cy="0"/>
          <a:chOff x="0" y="0"/>
          <a:chExt cx="0" cy="0"/>
        </a:xfrm>
      </p:grpSpPr>
      <p:sp>
        <p:nvSpPr>
          <p:cNvPr id="559" name="Google Shape;559;p53"/>
          <p:cNvSpPr>
            <a:spLocks noGrp="1"/>
          </p:cNvSpPr>
          <p:nvPr>
            <p:ph type="pic" idx="2"/>
          </p:nvPr>
        </p:nvSpPr>
        <p:spPr>
          <a:xfrm>
            <a:off x="4572000" y="0"/>
            <a:ext cx="4572000" cy="5143500"/>
          </a:xfrm>
          <a:prstGeom prst="rect">
            <a:avLst/>
          </a:prstGeom>
          <a:solidFill>
            <a:schemeClr val="lt2"/>
          </a:solidFill>
          <a:ln>
            <a:noFill/>
          </a:ln>
        </p:spPr>
      </p:sp>
      <p:sp>
        <p:nvSpPr>
          <p:cNvPr id="560" name="Google Shape;560;p53"/>
          <p:cNvSpPr txBox="1">
            <a:spLocks noGrp="1"/>
          </p:cNvSpPr>
          <p:nvPr>
            <p:ph type="body" idx="1"/>
          </p:nvPr>
        </p:nvSpPr>
        <p:spPr>
          <a:xfrm>
            <a:off x="332185" y="1248966"/>
            <a:ext cx="3974400" cy="3380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900"/>
              <a:buNone/>
              <a:defRPr sz="2900" b="0">
                <a:solidFill>
                  <a:schemeClr val="dk1"/>
                </a:solidFill>
                <a:latin typeface="Georgia"/>
                <a:ea typeface="Georgia"/>
                <a:cs typeface="Georgia"/>
                <a:sym typeface="Georgia"/>
              </a:defRPr>
            </a:lvl1pPr>
            <a:lvl2pPr marL="914400" lvl="1" indent="-228600" algn="l">
              <a:lnSpc>
                <a:spcPct val="100000"/>
              </a:lnSpc>
              <a:spcBef>
                <a:spcPts val="2300"/>
              </a:spcBef>
              <a:spcAft>
                <a:spcPts val="0"/>
              </a:spcAft>
              <a:buClr>
                <a:schemeClr val="dk1"/>
              </a:buClr>
              <a:buSzPts val="1100"/>
              <a:buFont typeface="Arial"/>
              <a:buNone/>
              <a:defRPr sz="1100" b="1"/>
            </a:lvl2pPr>
            <a:lvl3pPr marL="1371600" lvl="2" indent="-228600" algn="l">
              <a:lnSpc>
                <a:spcPct val="100000"/>
              </a:lnSpc>
              <a:spcBef>
                <a:spcPts val="0"/>
              </a:spcBef>
              <a:spcAft>
                <a:spcPts val="0"/>
              </a:spcAft>
              <a:buClr>
                <a:schemeClr val="dk1"/>
              </a:buClr>
              <a:buSzPts val="1100"/>
              <a:buFont typeface="Arial"/>
              <a:buNone/>
              <a:defRPr sz="1100"/>
            </a:lvl3pPr>
            <a:lvl4pPr marL="1828800" lvl="3" indent="-228600" algn="l">
              <a:lnSpc>
                <a:spcPct val="100000"/>
              </a:lnSpc>
              <a:spcBef>
                <a:spcPts val="0"/>
              </a:spcBef>
              <a:spcAft>
                <a:spcPts val="0"/>
              </a:spcAft>
              <a:buClr>
                <a:schemeClr val="dk1"/>
              </a:buClr>
              <a:buSzPts val="1100"/>
              <a:buFont typeface="Arial"/>
              <a:buNone/>
              <a:defRPr sz="1100"/>
            </a:lvl4pPr>
            <a:lvl5pPr marL="2286000" lvl="4" indent="-228600" algn="l">
              <a:lnSpc>
                <a:spcPct val="100000"/>
              </a:lnSpc>
              <a:spcBef>
                <a:spcPts val="0"/>
              </a:spcBef>
              <a:spcAft>
                <a:spcPts val="0"/>
              </a:spcAft>
              <a:buClr>
                <a:schemeClr val="dk1"/>
              </a:buClr>
              <a:buSzPts val="1100"/>
              <a:buFont typeface="Arial"/>
              <a:buNone/>
              <a:defRPr sz="1100"/>
            </a:lvl5pPr>
            <a:lvl6pPr marL="2743200" lvl="5" indent="-228600" algn="l">
              <a:lnSpc>
                <a:spcPct val="100000"/>
              </a:lnSpc>
              <a:spcBef>
                <a:spcPts val="0"/>
              </a:spcBef>
              <a:spcAft>
                <a:spcPts val="0"/>
              </a:spcAft>
              <a:buClr>
                <a:schemeClr val="dk1"/>
              </a:buClr>
              <a:buSzPts val="1100"/>
              <a:buFont typeface="Arial"/>
              <a:buNone/>
              <a:defRPr sz="1100"/>
            </a:lvl6pPr>
            <a:lvl7pPr marL="3200400" lvl="6" indent="-228600" algn="l">
              <a:lnSpc>
                <a:spcPct val="100000"/>
              </a:lnSpc>
              <a:spcBef>
                <a:spcPts val="0"/>
              </a:spcBef>
              <a:spcAft>
                <a:spcPts val="0"/>
              </a:spcAft>
              <a:buClr>
                <a:schemeClr val="dk1"/>
              </a:buClr>
              <a:buSzPts val="1100"/>
              <a:buFont typeface="Arial"/>
              <a:buNone/>
              <a:defRPr sz="1100"/>
            </a:lvl7pPr>
            <a:lvl8pPr marL="3657600" lvl="7" indent="-228600" algn="l">
              <a:lnSpc>
                <a:spcPct val="100000"/>
              </a:lnSpc>
              <a:spcBef>
                <a:spcPts val="0"/>
              </a:spcBef>
              <a:spcAft>
                <a:spcPts val="0"/>
              </a:spcAft>
              <a:buClr>
                <a:schemeClr val="dk1"/>
              </a:buClr>
              <a:buSzPts val="1100"/>
              <a:buFont typeface="Arial"/>
              <a:buNone/>
              <a:defRPr sz="1100"/>
            </a:lvl8pPr>
            <a:lvl9pPr marL="4114800" lvl="8" indent="-228600" algn="l">
              <a:lnSpc>
                <a:spcPct val="100000"/>
              </a:lnSpc>
              <a:spcBef>
                <a:spcPts val="0"/>
              </a:spcBef>
              <a:spcAft>
                <a:spcPts val="0"/>
              </a:spcAft>
              <a:buClr>
                <a:schemeClr val="dk1"/>
              </a:buClr>
              <a:buSzPts val="1100"/>
              <a:buFont typeface="Arial"/>
              <a:buNone/>
              <a:defRPr sz="1100"/>
            </a:lvl9pPr>
          </a:lstStyle>
          <a:p>
            <a:endParaRPr/>
          </a:p>
        </p:txBody>
      </p:sp>
      <p:sp>
        <p:nvSpPr>
          <p:cNvPr id="561" name="Google Shape;561;p53"/>
          <p:cNvSpPr/>
          <p:nvPr/>
        </p:nvSpPr>
        <p:spPr>
          <a:xfrm>
            <a:off x="332185" y="515251"/>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2" name="Google Shape;562;p53"/>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563"/>
        <p:cNvGrpSpPr/>
        <p:nvPr/>
      </p:nvGrpSpPr>
      <p:grpSpPr>
        <a:xfrm>
          <a:off x="0" y="0"/>
          <a:ext cx="0" cy="0"/>
          <a:chOff x="0" y="0"/>
          <a:chExt cx="0" cy="0"/>
        </a:xfrm>
      </p:grpSpPr>
      <p:sp>
        <p:nvSpPr>
          <p:cNvPr id="564" name="Google Shape;564;p54"/>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900"/>
              <a:buNone/>
              <a:defRPr sz="2900" b="0">
                <a:solidFill>
                  <a:schemeClr val="dk1"/>
                </a:solidFill>
                <a:latin typeface="Georgia"/>
                <a:ea typeface="Georgia"/>
                <a:cs typeface="Georgia"/>
                <a:sym typeface="Georgia"/>
              </a:defRPr>
            </a:lvl1pPr>
            <a:lvl2pPr marL="914400" lvl="1" indent="-228600" algn="l">
              <a:lnSpc>
                <a:spcPct val="100000"/>
              </a:lnSpc>
              <a:spcBef>
                <a:spcPts val="2300"/>
              </a:spcBef>
              <a:spcAft>
                <a:spcPts val="0"/>
              </a:spcAft>
              <a:buClr>
                <a:schemeClr val="dk1"/>
              </a:buClr>
              <a:buSzPts val="1100"/>
              <a:buFont typeface="Arial"/>
              <a:buNone/>
              <a:defRPr sz="1100" b="1"/>
            </a:lvl2pPr>
            <a:lvl3pPr marL="1371600" lvl="2" indent="-228600" algn="l">
              <a:lnSpc>
                <a:spcPct val="100000"/>
              </a:lnSpc>
              <a:spcBef>
                <a:spcPts val="0"/>
              </a:spcBef>
              <a:spcAft>
                <a:spcPts val="0"/>
              </a:spcAft>
              <a:buClr>
                <a:schemeClr val="dk1"/>
              </a:buClr>
              <a:buSzPts val="1100"/>
              <a:buFont typeface="Arial"/>
              <a:buNone/>
              <a:defRPr sz="1100"/>
            </a:lvl3pPr>
            <a:lvl4pPr marL="1828800" lvl="3" indent="-228600" algn="l">
              <a:lnSpc>
                <a:spcPct val="100000"/>
              </a:lnSpc>
              <a:spcBef>
                <a:spcPts val="0"/>
              </a:spcBef>
              <a:spcAft>
                <a:spcPts val="0"/>
              </a:spcAft>
              <a:buClr>
                <a:schemeClr val="dk1"/>
              </a:buClr>
              <a:buSzPts val="1100"/>
              <a:buFont typeface="Arial"/>
              <a:buNone/>
              <a:defRPr sz="1100"/>
            </a:lvl4pPr>
            <a:lvl5pPr marL="2286000" lvl="4" indent="-228600" algn="l">
              <a:lnSpc>
                <a:spcPct val="100000"/>
              </a:lnSpc>
              <a:spcBef>
                <a:spcPts val="0"/>
              </a:spcBef>
              <a:spcAft>
                <a:spcPts val="0"/>
              </a:spcAft>
              <a:buClr>
                <a:schemeClr val="dk1"/>
              </a:buClr>
              <a:buSzPts val="1100"/>
              <a:buFont typeface="Arial"/>
              <a:buNone/>
              <a:defRPr sz="1100"/>
            </a:lvl5pPr>
            <a:lvl6pPr marL="2743200" lvl="5" indent="-228600" algn="l">
              <a:lnSpc>
                <a:spcPct val="100000"/>
              </a:lnSpc>
              <a:spcBef>
                <a:spcPts val="0"/>
              </a:spcBef>
              <a:spcAft>
                <a:spcPts val="0"/>
              </a:spcAft>
              <a:buClr>
                <a:schemeClr val="dk1"/>
              </a:buClr>
              <a:buSzPts val="1100"/>
              <a:buFont typeface="Arial"/>
              <a:buNone/>
              <a:defRPr sz="1100"/>
            </a:lvl6pPr>
            <a:lvl7pPr marL="3200400" lvl="6" indent="-228600" algn="l">
              <a:lnSpc>
                <a:spcPct val="100000"/>
              </a:lnSpc>
              <a:spcBef>
                <a:spcPts val="0"/>
              </a:spcBef>
              <a:spcAft>
                <a:spcPts val="0"/>
              </a:spcAft>
              <a:buClr>
                <a:schemeClr val="dk1"/>
              </a:buClr>
              <a:buSzPts val="1100"/>
              <a:buFont typeface="Arial"/>
              <a:buNone/>
              <a:defRPr sz="1100"/>
            </a:lvl7pPr>
            <a:lvl8pPr marL="3657600" lvl="7" indent="-228600" algn="l">
              <a:lnSpc>
                <a:spcPct val="100000"/>
              </a:lnSpc>
              <a:spcBef>
                <a:spcPts val="0"/>
              </a:spcBef>
              <a:spcAft>
                <a:spcPts val="0"/>
              </a:spcAft>
              <a:buClr>
                <a:schemeClr val="dk1"/>
              </a:buClr>
              <a:buSzPts val="1100"/>
              <a:buFont typeface="Arial"/>
              <a:buNone/>
              <a:defRPr sz="1100"/>
            </a:lvl8pPr>
            <a:lvl9pPr marL="4114800" lvl="8" indent="-228600" algn="l">
              <a:lnSpc>
                <a:spcPct val="100000"/>
              </a:lnSpc>
              <a:spcBef>
                <a:spcPts val="0"/>
              </a:spcBef>
              <a:spcAft>
                <a:spcPts val="0"/>
              </a:spcAft>
              <a:buClr>
                <a:schemeClr val="dk1"/>
              </a:buClr>
              <a:buSzPts val="1100"/>
              <a:buFont typeface="Arial"/>
              <a:buNone/>
              <a:defRPr sz="1100"/>
            </a:lvl9pPr>
          </a:lstStyle>
          <a:p>
            <a:endParaRPr/>
          </a:p>
        </p:txBody>
      </p:sp>
      <p:sp>
        <p:nvSpPr>
          <p:cNvPr id="565" name="Google Shape;565;p54"/>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6" name="Google Shape;566;p54"/>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567"/>
        <p:cNvGrpSpPr/>
        <p:nvPr/>
      </p:nvGrpSpPr>
      <p:grpSpPr>
        <a:xfrm>
          <a:off x="0" y="0"/>
          <a:ext cx="0" cy="0"/>
          <a:chOff x="0" y="0"/>
          <a:chExt cx="0" cy="0"/>
        </a:xfrm>
      </p:grpSpPr>
      <p:sp>
        <p:nvSpPr>
          <p:cNvPr id="568" name="Google Shape;568;p55"/>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569" name="Google Shape;569;p55"/>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0" name="Google Shape;570;p55"/>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55"/>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72" name="Google Shape;572;p55"/>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573"/>
        <p:cNvGrpSpPr/>
        <p:nvPr/>
      </p:nvGrpSpPr>
      <p:grpSpPr>
        <a:xfrm>
          <a:off x="0" y="0"/>
          <a:ext cx="0" cy="0"/>
          <a:chOff x="0" y="0"/>
          <a:chExt cx="0" cy="0"/>
        </a:xfrm>
      </p:grpSpPr>
      <p:sp>
        <p:nvSpPr>
          <p:cNvPr id="574" name="Google Shape;574;p56"/>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575" name="Google Shape;575;p56"/>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76" name="Google Shape;576;p56"/>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77" name="Google Shape;577;p56"/>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78" name="Google Shape;578;p56"/>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B536A"/>
        </a:solidFill>
        <a:effectLst/>
      </p:bgPr>
    </p:bg>
    <p:spTree>
      <p:nvGrpSpPr>
        <p:cNvPr id="1" name="Shape 579"/>
        <p:cNvGrpSpPr/>
        <p:nvPr/>
      </p:nvGrpSpPr>
      <p:grpSpPr>
        <a:xfrm>
          <a:off x="0" y="0"/>
          <a:ext cx="0" cy="0"/>
          <a:chOff x="0" y="0"/>
          <a:chExt cx="0" cy="0"/>
        </a:xfrm>
      </p:grpSpPr>
      <p:sp>
        <p:nvSpPr>
          <p:cNvPr id="580" name="Google Shape;580;p57"/>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581" name="Google Shape;581;p57"/>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2" name="Google Shape;582;p57"/>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3" name="Google Shape;583;p57"/>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84" name="Google Shape;584;p57"/>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585"/>
        <p:cNvGrpSpPr/>
        <p:nvPr/>
      </p:nvGrpSpPr>
      <p:grpSpPr>
        <a:xfrm>
          <a:off x="0" y="0"/>
          <a:ext cx="0" cy="0"/>
          <a:chOff x="0" y="0"/>
          <a:chExt cx="0" cy="0"/>
        </a:xfrm>
      </p:grpSpPr>
      <p:sp>
        <p:nvSpPr>
          <p:cNvPr id="586" name="Google Shape;586;p58"/>
          <p:cNvSpPr txBox="1">
            <a:spLocks noGrp="1"/>
          </p:cNvSpPr>
          <p:nvPr>
            <p:ph type="body" idx="1"/>
          </p:nvPr>
        </p:nvSpPr>
        <p:spPr>
          <a:xfrm>
            <a:off x="332186" y="1705927"/>
            <a:ext cx="7155300" cy="2923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900"/>
              <a:buNone/>
              <a:defRPr sz="2900" b="0">
                <a:solidFill>
                  <a:schemeClr val="lt1"/>
                </a:solidFill>
                <a:latin typeface="Georgia"/>
                <a:ea typeface="Georgia"/>
                <a:cs typeface="Georgia"/>
                <a:sym typeface="Georgia"/>
              </a:defRPr>
            </a:lvl1pPr>
            <a:lvl2pPr marL="914400" lvl="1" indent="-228600" algn="l">
              <a:lnSpc>
                <a:spcPct val="100000"/>
              </a:lnSpc>
              <a:spcBef>
                <a:spcPts val="2300"/>
              </a:spcBef>
              <a:spcAft>
                <a:spcPts val="0"/>
              </a:spcAft>
              <a:buClr>
                <a:schemeClr val="lt1"/>
              </a:buClr>
              <a:buSzPts val="1100"/>
              <a:buFont typeface="Arial"/>
              <a:buNone/>
              <a:defRPr sz="1100" b="1">
                <a:solidFill>
                  <a:schemeClr val="lt1"/>
                </a:solidFill>
              </a:defRPr>
            </a:lvl2pPr>
            <a:lvl3pPr marL="1371600" lvl="2" indent="-228600" algn="l">
              <a:lnSpc>
                <a:spcPct val="100000"/>
              </a:lnSpc>
              <a:spcBef>
                <a:spcPts val="0"/>
              </a:spcBef>
              <a:spcAft>
                <a:spcPts val="0"/>
              </a:spcAft>
              <a:buClr>
                <a:schemeClr val="lt1"/>
              </a:buClr>
              <a:buSzPts val="1100"/>
              <a:buFont typeface="Arial"/>
              <a:buNone/>
              <a:defRPr sz="1100">
                <a:solidFill>
                  <a:schemeClr val="lt1"/>
                </a:solidFill>
              </a:defRPr>
            </a:lvl3pPr>
            <a:lvl4pPr marL="1828800" lvl="3" indent="-228600" algn="l">
              <a:lnSpc>
                <a:spcPct val="100000"/>
              </a:lnSpc>
              <a:spcBef>
                <a:spcPts val="0"/>
              </a:spcBef>
              <a:spcAft>
                <a:spcPts val="0"/>
              </a:spcAft>
              <a:buClr>
                <a:schemeClr val="lt1"/>
              </a:buClr>
              <a:buSzPts val="1100"/>
              <a:buFont typeface="Arial"/>
              <a:buNone/>
              <a:defRPr sz="1100">
                <a:solidFill>
                  <a:schemeClr val="lt1"/>
                </a:solidFill>
              </a:defRPr>
            </a:lvl4pPr>
            <a:lvl5pPr marL="2286000" lvl="4" indent="-228600" algn="l">
              <a:lnSpc>
                <a:spcPct val="100000"/>
              </a:lnSpc>
              <a:spcBef>
                <a:spcPts val="0"/>
              </a:spcBef>
              <a:spcAft>
                <a:spcPts val="0"/>
              </a:spcAft>
              <a:buClr>
                <a:schemeClr val="lt1"/>
              </a:buClr>
              <a:buSzPts val="1100"/>
              <a:buFont typeface="Arial"/>
              <a:buNone/>
              <a:defRPr sz="1100">
                <a:solidFill>
                  <a:schemeClr val="lt1"/>
                </a:solidFill>
              </a:defRPr>
            </a:lvl5pPr>
            <a:lvl6pPr marL="2743200" lvl="5" indent="-228600" algn="l">
              <a:lnSpc>
                <a:spcPct val="100000"/>
              </a:lnSpc>
              <a:spcBef>
                <a:spcPts val="0"/>
              </a:spcBef>
              <a:spcAft>
                <a:spcPts val="0"/>
              </a:spcAft>
              <a:buClr>
                <a:schemeClr val="lt1"/>
              </a:buClr>
              <a:buSzPts val="1100"/>
              <a:buFont typeface="Arial"/>
              <a:buNone/>
              <a:defRPr sz="1100">
                <a:solidFill>
                  <a:schemeClr val="lt1"/>
                </a:solidFill>
              </a:defRPr>
            </a:lvl6pPr>
            <a:lvl7pPr marL="3200400" lvl="6" indent="-228600" algn="l">
              <a:lnSpc>
                <a:spcPct val="100000"/>
              </a:lnSpc>
              <a:spcBef>
                <a:spcPts val="0"/>
              </a:spcBef>
              <a:spcAft>
                <a:spcPts val="0"/>
              </a:spcAft>
              <a:buClr>
                <a:schemeClr val="lt1"/>
              </a:buClr>
              <a:buSzPts val="1100"/>
              <a:buFont typeface="Arial"/>
              <a:buNone/>
              <a:defRPr sz="1100">
                <a:solidFill>
                  <a:schemeClr val="lt1"/>
                </a:solidFill>
              </a:defRPr>
            </a:lvl7pPr>
            <a:lvl8pPr marL="3657600" lvl="7" indent="-228600" algn="l">
              <a:lnSpc>
                <a:spcPct val="100000"/>
              </a:lnSpc>
              <a:spcBef>
                <a:spcPts val="0"/>
              </a:spcBef>
              <a:spcAft>
                <a:spcPts val="0"/>
              </a:spcAft>
              <a:buClr>
                <a:schemeClr val="lt1"/>
              </a:buClr>
              <a:buSzPts val="1100"/>
              <a:buFont typeface="Arial"/>
              <a:buNone/>
              <a:defRPr sz="1100">
                <a:solidFill>
                  <a:schemeClr val="lt1"/>
                </a:solidFill>
              </a:defRPr>
            </a:lvl8pPr>
            <a:lvl9pPr marL="4114800" lvl="8" indent="-228600" algn="l">
              <a:lnSpc>
                <a:spcPct val="100000"/>
              </a:lnSpc>
              <a:spcBef>
                <a:spcPts val="0"/>
              </a:spcBef>
              <a:spcAft>
                <a:spcPts val="0"/>
              </a:spcAft>
              <a:buClr>
                <a:schemeClr val="lt1"/>
              </a:buClr>
              <a:buSzPts val="1100"/>
              <a:buFont typeface="Arial"/>
              <a:buNone/>
              <a:defRPr sz="1100">
                <a:solidFill>
                  <a:schemeClr val="lt1"/>
                </a:solidFill>
              </a:defRPr>
            </a:lvl9pPr>
          </a:lstStyle>
          <a:p>
            <a:endParaRPr/>
          </a:p>
        </p:txBody>
      </p:sp>
      <p:sp>
        <p:nvSpPr>
          <p:cNvPr id="587" name="Google Shape;587;p58"/>
          <p:cNvSpPr/>
          <p:nvPr/>
        </p:nvSpPr>
        <p:spPr>
          <a:xfrm>
            <a:off x="332185" y="1022219"/>
            <a:ext cx="653653" cy="509589"/>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88" name="Google Shape;588;p58"/>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9" name="Google Shape;589;p58"/>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Arial"/>
                <a:ea typeface="Arial"/>
                <a:cs typeface="Arial"/>
                <a:sym typeface="Arial"/>
              </a:rPr>
              <a:t>PwC</a:t>
            </a:r>
            <a:endParaRPr sz="600" b="0" i="0" u="none" strike="noStrike" cap="none">
              <a:solidFill>
                <a:schemeClr val="lt1"/>
              </a:solidFill>
              <a:latin typeface="Arial"/>
              <a:ea typeface="Arial"/>
              <a:cs typeface="Arial"/>
              <a:sym typeface="Arial"/>
            </a:endParaRPr>
          </a:p>
        </p:txBody>
      </p:sp>
      <p:sp>
        <p:nvSpPr>
          <p:cNvPr id="590" name="Google Shape;590;p58"/>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591"/>
        <p:cNvGrpSpPr/>
        <p:nvPr/>
      </p:nvGrpSpPr>
      <p:grpSpPr>
        <a:xfrm>
          <a:off x="0" y="0"/>
          <a:ext cx="0" cy="0"/>
          <a:chOff x="0" y="0"/>
          <a:chExt cx="0" cy="0"/>
        </a:xfrm>
      </p:grpSpPr>
      <p:sp>
        <p:nvSpPr>
          <p:cNvPr id="592" name="Google Shape;592;p59"/>
          <p:cNvSpPr txBox="1">
            <a:spLocks noGrp="1"/>
          </p:cNvSpPr>
          <p:nvPr>
            <p:ph type="title"/>
          </p:nvPr>
        </p:nvSpPr>
        <p:spPr>
          <a:xfrm>
            <a:off x="4132659" y="1248967"/>
            <a:ext cx="4679100" cy="208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3" name="Google Shape;593;p59"/>
          <p:cNvSpPr txBox="1">
            <a:spLocks noGrp="1"/>
          </p:cNvSpPr>
          <p:nvPr>
            <p:ph type="subTitle" idx="1"/>
          </p:nvPr>
        </p:nvSpPr>
        <p:spPr>
          <a:xfrm>
            <a:off x="332184" y="1248967"/>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3900"/>
              <a:buNone/>
              <a:defRPr sz="339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594"/>
        <p:cNvGrpSpPr/>
        <p:nvPr/>
      </p:nvGrpSpPr>
      <p:grpSpPr>
        <a:xfrm>
          <a:off x="0" y="0"/>
          <a:ext cx="0" cy="0"/>
          <a:chOff x="0" y="0"/>
          <a:chExt cx="0" cy="0"/>
        </a:xfrm>
      </p:grpSpPr>
      <p:sp>
        <p:nvSpPr>
          <p:cNvPr id="595" name="Google Shape;595;p60"/>
          <p:cNvSpPr txBox="1">
            <a:spLocks noGrp="1"/>
          </p:cNvSpPr>
          <p:nvPr>
            <p:ph type="title"/>
          </p:nvPr>
        </p:nvSpPr>
        <p:spPr>
          <a:xfrm>
            <a:off x="4132659" y="1248967"/>
            <a:ext cx="4679100" cy="208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6" name="Google Shape;596;p60"/>
          <p:cNvSpPr txBox="1">
            <a:spLocks noGrp="1"/>
          </p:cNvSpPr>
          <p:nvPr>
            <p:ph type="subTitle" idx="1"/>
          </p:nvPr>
        </p:nvSpPr>
        <p:spPr>
          <a:xfrm>
            <a:off x="332184" y="1248967"/>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3900"/>
              <a:buNone/>
              <a:defRPr sz="339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angerine">
  <p:cSld name="Title Only Tangerine">
    <p:spTree>
      <p:nvGrpSpPr>
        <p:cNvPr id="1" name="Shape 32"/>
        <p:cNvGrpSpPr/>
        <p:nvPr/>
      </p:nvGrpSpPr>
      <p:grpSpPr>
        <a:xfrm>
          <a:off x="0" y="0"/>
          <a:ext cx="0" cy="0"/>
          <a:chOff x="0" y="0"/>
          <a:chExt cx="0" cy="0"/>
        </a:xfrm>
      </p:grpSpPr>
      <p:sp>
        <p:nvSpPr>
          <p:cNvPr id="33" name="Google Shape;33;p7"/>
          <p:cNvSpPr/>
          <p:nvPr/>
        </p:nvSpPr>
        <p:spPr>
          <a:xfrm>
            <a:off x="0" y="0"/>
            <a:ext cx="8658900" cy="97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4" name="Google Shape;34;p7"/>
          <p:cNvSpPr/>
          <p:nvPr/>
        </p:nvSpPr>
        <p:spPr>
          <a:xfrm>
            <a:off x="8874000" y="0"/>
            <a:ext cx="270000" cy="9720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5" name="Google Shape;35;p7"/>
          <p:cNvSpPr txBox="1">
            <a:spLocks noGrp="1"/>
          </p:cNvSpPr>
          <p:nvPr>
            <p:ph type="title"/>
          </p:nvPr>
        </p:nvSpPr>
        <p:spPr>
          <a:xfrm>
            <a:off x="332185" y="324001"/>
            <a:ext cx="8208000" cy="540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F8F8F8"/>
              </a:buClr>
              <a:buSzPts val="2400"/>
              <a:buFont typeface="Georgia"/>
              <a:buNone/>
              <a:defRPr>
                <a:solidFill>
                  <a:srgbClr val="F8F8F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7"/>
          <p:cNvSpPr txBox="1">
            <a:spLocks noGrp="1"/>
          </p:cNvSpPr>
          <p:nvPr>
            <p:ph type="sldNum" idx="12"/>
          </p:nvPr>
        </p:nvSpPr>
        <p:spPr>
          <a:xfrm>
            <a:off x="7488222" y="492633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597"/>
        <p:cNvGrpSpPr/>
        <p:nvPr/>
      </p:nvGrpSpPr>
      <p:grpSpPr>
        <a:xfrm>
          <a:off x="0" y="0"/>
          <a:ext cx="0" cy="0"/>
          <a:chOff x="0" y="0"/>
          <a:chExt cx="0" cy="0"/>
        </a:xfrm>
      </p:grpSpPr>
      <p:sp>
        <p:nvSpPr>
          <p:cNvPr id="598" name="Google Shape;598;p61"/>
          <p:cNvSpPr txBox="1">
            <a:spLocks noGrp="1"/>
          </p:cNvSpPr>
          <p:nvPr>
            <p:ph type="title"/>
          </p:nvPr>
        </p:nvSpPr>
        <p:spPr>
          <a:xfrm>
            <a:off x="4132659" y="1248967"/>
            <a:ext cx="4679100" cy="208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9" name="Google Shape;599;p61"/>
          <p:cNvSpPr txBox="1">
            <a:spLocks noGrp="1"/>
          </p:cNvSpPr>
          <p:nvPr>
            <p:ph type="subTitle" idx="1"/>
          </p:nvPr>
        </p:nvSpPr>
        <p:spPr>
          <a:xfrm>
            <a:off x="332184" y="1248967"/>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3900"/>
              <a:buNone/>
              <a:defRPr sz="339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1_Section Header Orange Manual">
  <p:cSld name="1_Section Header Orange Manual">
    <p:bg>
      <p:bgPr>
        <a:solidFill>
          <a:srgbClr val="D04A02"/>
        </a:solidFill>
        <a:effectLst/>
      </p:bgPr>
    </p:bg>
    <p:spTree>
      <p:nvGrpSpPr>
        <p:cNvPr id="1" name="Shape 600"/>
        <p:cNvGrpSpPr/>
        <p:nvPr/>
      </p:nvGrpSpPr>
      <p:grpSpPr>
        <a:xfrm>
          <a:off x="0" y="0"/>
          <a:ext cx="0" cy="0"/>
          <a:chOff x="0" y="0"/>
          <a:chExt cx="0" cy="0"/>
        </a:xfrm>
      </p:grpSpPr>
      <p:grpSp>
        <p:nvGrpSpPr>
          <p:cNvPr id="601" name="Google Shape;601;p62"/>
          <p:cNvGrpSpPr/>
          <p:nvPr/>
        </p:nvGrpSpPr>
        <p:grpSpPr>
          <a:xfrm>
            <a:off x="-402622" y="32862"/>
            <a:ext cx="5337520" cy="5079494"/>
            <a:chOff x="5379024" y="42740"/>
            <a:chExt cx="7116694" cy="6772658"/>
          </a:xfrm>
        </p:grpSpPr>
        <p:sp>
          <p:nvSpPr>
            <p:cNvPr id="602" name="Google Shape;602;p62"/>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3" name="Google Shape;603;p62"/>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4" name="Google Shape;604;p62"/>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5" name="Google Shape;605;p62"/>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6" name="Google Shape;606;p62"/>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7" name="Google Shape;607;p62"/>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8" name="Google Shape;608;p62"/>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09" name="Google Shape;609;p62"/>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0" name="Google Shape;610;p62"/>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1" name="Google Shape;611;p62"/>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2" name="Google Shape;612;p62"/>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3" name="Google Shape;613;p62"/>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4" name="Google Shape;614;p62"/>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5" name="Google Shape;615;p62"/>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6" name="Google Shape;616;p62"/>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7" name="Google Shape;617;p62"/>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8" name="Google Shape;618;p62"/>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19" name="Google Shape;619;p62"/>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0" name="Google Shape;620;p62"/>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1" name="Google Shape;621;p62"/>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2" name="Google Shape;622;p62"/>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3" name="Google Shape;623;p62"/>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4" name="Google Shape;624;p62"/>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5" name="Google Shape;625;p62"/>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6" name="Google Shape;626;p62"/>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7" name="Google Shape;627;p62"/>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8" name="Google Shape;628;p62"/>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29" name="Google Shape;629;p62"/>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0" name="Google Shape;630;p62"/>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1" name="Google Shape;631;p62"/>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2" name="Google Shape;632;p62"/>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3" name="Google Shape;633;p62"/>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4" name="Google Shape;634;p62"/>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5" name="Google Shape;635;p62"/>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6" name="Google Shape;636;p62"/>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7" name="Google Shape;637;p62"/>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8" name="Google Shape;638;p62"/>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39" name="Google Shape;639;p62"/>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0" name="Google Shape;640;p62"/>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1" name="Google Shape;641;p62"/>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2" name="Google Shape;642;p62"/>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3" name="Google Shape;643;p62"/>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4" name="Google Shape;644;p62"/>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5" name="Google Shape;645;p62"/>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6" name="Google Shape;646;p62"/>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7" name="Google Shape;647;p62"/>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8" name="Google Shape;648;p62"/>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49" name="Google Shape;649;p62"/>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0" name="Google Shape;650;p62"/>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1" name="Google Shape;651;p62"/>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2" name="Google Shape;652;p62"/>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3" name="Google Shape;653;p62"/>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4" name="Google Shape;654;p62"/>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5" name="Google Shape;655;p62"/>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6" name="Google Shape;656;p62"/>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7" name="Google Shape;657;p62"/>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8" name="Google Shape;658;p62"/>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9" name="Google Shape;659;p62"/>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0" name="Google Shape;660;p62"/>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1" name="Google Shape;661;p62"/>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2" name="Google Shape;662;p62"/>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3" name="Google Shape;663;p62"/>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4" name="Google Shape;664;p62"/>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5" name="Google Shape;665;p62"/>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6" name="Google Shape;666;p62"/>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7" name="Google Shape;667;p62"/>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8" name="Google Shape;668;p62"/>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69" name="Google Shape;669;p62"/>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0" name="Google Shape;670;p62"/>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1" name="Google Shape;671;p62"/>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2" name="Google Shape;672;p62"/>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3" name="Google Shape;673;p62"/>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4" name="Google Shape;674;p62"/>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5" name="Google Shape;675;p62"/>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6" name="Google Shape;676;p62"/>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7" name="Google Shape;677;p62"/>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8" name="Google Shape;678;p62"/>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79" name="Google Shape;679;p62"/>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0" name="Google Shape;680;p62"/>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1" name="Google Shape;681;p62"/>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2" name="Google Shape;682;p62"/>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3" name="Google Shape;683;p62"/>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4" name="Google Shape;684;p62"/>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5" name="Google Shape;685;p62"/>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6" name="Google Shape;686;p62"/>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7" name="Google Shape;687;p62"/>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8" name="Google Shape;688;p62"/>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89" name="Google Shape;689;p62"/>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0" name="Google Shape;690;p62"/>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1" name="Google Shape;691;p62"/>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2" name="Google Shape;692;p62"/>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3" name="Google Shape;693;p62"/>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4" name="Google Shape;694;p62"/>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5" name="Google Shape;695;p62"/>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6" name="Google Shape;696;p62"/>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7" name="Google Shape;697;p62"/>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8" name="Google Shape;698;p62"/>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699" name="Google Shape;699;p62"/>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0" name="Google Shape;700;p62"/>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1" name="Google Shape;701;p62"/>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2" name="Google Shape;702;p62"/>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3" name="Google Shape;703;p62"/>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4" name="Google Shape;704;p62"/>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5" name="Google Shape;705;p62"/>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6" name="Google Shape;706;p62"/>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7" name="Google Shape;707;p62"/>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8" name="Google Shape;708;p62"/>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09" name="Google Shape;709;p62"/>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0" name="Google Shape;710;p62"/>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1" name="Google Shape;711;p62"/>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2" name="Google Shape;712;p62"/>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3" name="Google Shape;713;p62"/>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4" name="Google Shape;714;p62"/>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5" name="Google Shape;715;p62"/>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6" name="Google Shape;716;p62"/>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7" name="Google Shape;717;p62"/>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8" name="Google Shape;718;p62"/>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19" name="Google Shape;719;p62"/>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0" name="Google Shape;720;p62"/>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1" name="Google Shape;721;p62"/>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2" name="Google Shape;722;p62"/>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3" name="Google Shape;723;p62"/>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4" name="Google Shape;724;p62"/>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5" name="Google Shape;725;p62"/>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6" name="Google Shape;726;p62"/>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7" name="Google Shape;727;p62"/>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8" name="Google Shape;728;p62"/>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29" name="Google Shape;729;p62"/>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0" name="Google Shape;730;p62"/>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1" name="Google Shape;731;p62"/>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2" name="Google Shape;732;p62"/>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3" name="Google Shape;733;p62"/>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4" name="Google Shape;734;p62"/>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5" name="Google Shape;735;p62"/>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6" name="Google Shape;736;p62"/>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7" name="Google Shape;737;p62"/>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8" name="Google Shape;738;p62"/>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39" name="Google Shape;739;p62"/>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0" name="Google Shape;740;p62"/>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1" name="Google Shape;741;p62"/>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2" name="Google Shape;742;p62"/>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3" name="Google Shape;743;p62"/>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4" name="Google Shape;744;p62"/>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5" name="Google Shape;745;p62"/>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6" name="Google Shape;746;p62"/>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7" name="Google Shape;747;p62"/>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8" name="Google Shape;748;p62"/>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49" name="Google Shape;749;p62"/>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0" name="Google Shape;750;p62"/>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751" name="Google Shape;751;p62"/>
          <p:cNvSpPr/>
          <p:nvPr/>
        </p:nvSpPr>
        <p:spPr>
          <a:xfrm>
            <a:off x="1337202" y="2382"/>
            <a:ext cx="7806900" cy="5141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2" name="Google Shape;752;p62"/>
          <p:cNvSpPr txBox="1">
            <a:spLocks noGrp="1"/>
          </p:cNvSpPr>
          <p:nvPr>
            <p:ph type="body" idx="1"/>
          </p:nvPr>
        </p:nvSpPr>
        <p:spPr>
          <a:xfrm>
            <a:off x="1656529" y="1984859"/>
            <a:ext cx="6908700" cy="2644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600"/>
              <a:buNone/>
              <a:defRPr sz="36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2_Section Header Orange Manual">
  <p:cSld name="2_Section Header Orange Manual">
    <p:bg>
      <p:bgPr>
        <a:solidFill>
          <a:srgbClr val="D04A02"/>
        </a:solidFill>
        <a:effectLst/>
      </p:bgPr>
    </p:bg>
    <p:spTree>
      <p:nvGrpSpPr>
        <p:cNvPr id="1" name="Shape 753"/>
        <p:cNvGrpSpPr/>
        <p:nvPr/>
      </p:nvGrpSpPr>
      <p:grpSpPr>
        <a:xfrm>
          <a:off x="0" y="0"/>
          <a:ext cx="0" cy="0"/>
          <a:chOff x="0" y="0"/>
          <a:chExt cx="0" cy="0"/>
        </a:xfrm>
      </p:grpSpPr>
      <p:grpSp>
        <p:nvGrpSpPr>
          <p:cNvPr id="754" name="Google Shape;754;p63"/>
          <p:cNvGrpSpPr/>
          <p:nvPr/>
        </p:nvGrpSpPr>
        <p:grpSpPr>
          <a:xfrm>
            <a:off x="-762262" y="-171363"/>
            <a:ext cx="5696914" cy="5421513"/>
            <a:chOff x="5379024" y="42740"/>
            <a:chExt cx="7116694" cy="6772658"/>
          </a:xfrm>
        </p:grpSpPr>
        <p:sp>
          <p:nvSpPr>
            <p:cNvPr id="755" name="Google Shape;755;p63"/>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6" name="Google Shape;756;p63"/>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7" name="Google Shape;757;p63"/>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8" name="Google Shape;758;p63"/>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59" name="Google Shape;759;p63"/>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0" name="Google Shape;760;p63"/>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1" name="Google Shape;761;p63"/>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2" name="Google Shape;762;p63"/>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3" name="Google Shape;763;p63"/>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4" name="Google Shape;764;p63"/>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5" name="Google Shape;765;p63"/>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6" name="Google Shape;766;p63"/>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7" name="Google Shape;767;p63"/>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8" name="Google Shape;768;p63"/>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69" name="Google Shape;769;p63"/>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0" name="Google Shape;770;p63"/>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1" name="Google Shape;771;p63"/>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2" name="Google Shape;772;p63"/>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3" name="Google Shape;773;p63"/>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4" name="Google Shape;774;p63"/>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5" name="Google Shape;775;p63"/>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6" name="Google Shape;776;p63"/>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7" name="Google Shape;777;p63"/>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8" name="Google Shape;778;p63"/>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79" name="Google Shape;779;p63"/>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0" name="Google Shape;780;p63"/>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1" name="Google Shape;781;p63"/>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2" name="Google Shape;782;p63"/>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3" name="Google Shape;783;p63"/>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4" name="Google Shape;784;p63"/>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5" name="Google Shape;785;p63"/>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6" name="Google Shape;786;p63"/>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7" name="Google Shape;787;p63"/>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8" name="Google Shape;788;p63"/>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9" name="Google Shape;789;p63"/>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0" name="Google Shape;790;p63"/>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1" name="Google Shape;791;p63"/>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2" name="Google Shape;792;p63"/>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3" name="Google Shape;793;p63"/>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4" name="Google Shape;794;p63"/>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5" name="Google Shape;795;p63"/>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6" name="Google Shape;796;p63"/>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7" name="Google Shape;797;p63"/>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8" name="Google Shape;798;p63"/>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799" name="Google Shape;799;p63"/>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0" name="Google Shape;800;p63"/>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1" name="Google Shape;801;p63"/>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2" name="Google Shape;802;p63"/>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3" name="Google Shape;803;p63"/>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4" name="Google Shape;804;p63"/>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5" name="Google Shape;805;p63"/>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6" name="Google Shape;806;p63"/>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7" name="Google Shape;807;p63"/>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8" name="Google Shape;808;p63"/>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9" name="Google Shape;809;p63"/>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0" name="Google Shape;810;p63"/>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1" name="Google Shape;811;p63"/>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2" name="Google Shape;812;p63"/>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3" name="Google Shape;813;p63"/>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4" name="Google Shape;814;p63"/>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5" name="Google Shape;815;p63"/>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6" name="Google Shape;816;p63"/>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7" name="Google Shape;817;p63"/>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8" name="Google Shape;818;p63"/>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19" name="Google Shape;819;p63"/>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0" name="Google Shape;820;p63"/>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1" name="Google Shape;821;p63"/>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2" name="Google Shape;822;p63"/>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3" name="Google Shape;823;p63"/>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4" name="Google Shape;824;p63"/>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5" name="Google Shape;825;p63"/>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6" name="Google Shape;826;p63"/>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7" name="Google Shape;827;p63"/>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8" name="Google Shape;828;p63"/>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29" name="Google Shape;829;p63"/>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0" name="Google Shape;830;p63"/>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1" name="Google Shape;831;p63"/>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2" name="Google Shape;832;p63"/>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3" name="Google Shape;833;p63"/>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4" name="Google Shape;834;p63"/>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5" name="Google Shape;835;p63"/>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6" name="Google Shape;836;p63"/>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7" name="Google Shape;837;p63"/>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8" name="Google Shape;838;p63"/>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39" name="Google Shape;839;p63"/>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0" name="Google Shape;840;p63"/>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1" name="Google Shape;841;p63"/>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2" name="Google Shape;842;p63"/>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3" name="Google Shape;843;p63"/>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4" name="Google Shape;844;p63"/>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5" name="Google Shape;845;p63"/>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6" name="Google Shape;846;p63"/>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7" name="Google Shape;847;p63"/>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8" name="Google Shape;848;p63"/>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49" name="Google Shape;849;p63"/>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0" name="Google Shape;850;p63"/>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1" name="Google Shape;851;p63"/>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2" name="Google Shape;852;p63"/>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3" name="Google Shape;853;p63"/>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4" name="Google Shape;854;p63"/>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5" name="Google Shape;855;p63"/>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6" name="Google Shape;856;p63"/>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7" name="Google Shape;857;p63"/>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8" name="Google Shape;858;p63"/>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59" name="Google Shape;859;p63"/>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0" name="Google Shape;860;p63"/>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1" name="Google Shape;861;p63"/>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2" name="Google Shape;862;p63"/>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3" name="Google Shape;863;p63"/>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4" name="Google Shape;864;p63"/>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5" name="Google Shape;865;p63"/>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6" name="Google Shape;866;p63"/>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7" name="Google Shape;867;p63"/>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8" name="Google Shape;868;p63"/>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9" name="Google Shape;869;p63"/>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0" name="Google Shape;870;p63"/>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1" name="Google Shape;871;p63"/>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2" name="Google Shape;872;p63"/>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3" name="Google Shape;873;p63"/>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4" name="Google Shape;874;p63"/>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5" name="Google Shape;875;p63"/>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6" name="Google Shape;876;p63"/>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7" name="Google Shape;877;p63"/>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8" name="Google Shape;878;p63"/>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9" name="Google Shape;879;p63"/>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0" name="Google Shape;880;p63"/>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1" name="Google Shape;881;p63"/>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2" name="Google Shape;882;p63"/>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3" name="Google Shape;883;p63"/>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4" name="Google Shape;884;p63"/>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5" name="Google Shape;885;p63"/>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6" name="Google Shape;886;p63"/>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7" name="Google Shape;887;p63"/>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8" name="Google Shape;888;p63"/>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89" name="Google Shape;889;p63"/>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0" name="Google Shape;890;p63"/>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1" name="Google Shape;891;p63"/>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2" name="Google Shape;892;p63"/>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3" name="Google Shape;893;p63"/>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4" name="Google Shape;894;p63"/>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5" name="Google Shape;895;p63"/>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6" name="Google Shape;896;p63"/>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7" name="Google Shape;897;p63"/>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8" name="Google Shape;898;p63"/>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9" name="Google Shape;899;p63"/>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0" name="Google Shape;900;p63"/>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1" name="Google Shape;901;p63"/>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2" name="Google Shape;902;p63"/>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3" name="Google Shape;903;p63"/>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904" name="Google Shape;904;p63"/>
          <p:cNvSpPr/>
          <p:nvPr/>
        </p:nvSpPr>
        <p:spPr>
          <a:xfrm>
            <a:off x="662652" y="2382"/>
            <a:ext cx="8481300" cy="5141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5" name="Google Shape;905;p63"/>
          <p:cNvSpPr txBox="1">
            <a:spLocks noGrp="1"/>
          </p:cNvSpPr>
          <p:nvPr>
            <p:ph type="body" idx="1"/>
          </p:nvPr>
        </p:nvSpPr>
        <p:spPr>
          <a:xfrm>
            <a:off x="1040956" y="3530905"/>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000"/>
              <a:buNone/>
              <a:defRPr sz="30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3_Section Header Orange Manual">
  <p:cSld name="3_Section Header Orange Manual">
    <p:bg>
      <p:bgPr>
        <a:solidFill>
          <a:schemeClr val="accent5"/>
        </a:solidFill>
        <a:effectLst/>
      </p:bgPr>
    </p:bg>
    <p:spTree>
      <p:nvGrpSpPr>
        <p:cNvPr id="1" name="Shape 906"/>
        <p:cNvGrpSpPr/>
        <p:nvPr/>
      </p:nvGrpSpPr>
      <p:grpSpPr>
        <a:xfrm>
          <a:off x="0" y="0"/>
          <a:ext cx="0" cy="0"/>
          <a:chOff x="0" y="0"/>
          <a:chExt cx="0" cy="0"/>
        </a:xfrm>
      </p:grpSpPr>
      <p:grpSp>
        <p:nvGrpSpPr>
          <p:cNvPr id="907" name="Google Shape;907;p64"/>
          <p:cNvGrpSpPr/>
          <p:nvPr/>
        </p:nvGrpSpPr>
        <p:grpSpPr>
          <a:xfrm>
            <a:off x="-762262" y="-171363"/>
            <a:ext cx="5696914" cy="5421513"/>
            <a:chOff x="5379024" y="42740"/>
            <a:chExt cx="7116694" cy="6772658"/>
          </a:xfrm>
        </p:grpSpPr>
        <p:sp>
          <p:nvSpPr>
            <p:cNvPr id="908" name="Google Shape;908;p64"/>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09" name="Google Shape;909;p64"/>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0" name="Google Shape;910;p64"/>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1" name="Google Shape;911;p64"/>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2" name="Google Shape;912;p64"/>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3" name="Google Shape;913;p64"/>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4" name="Google Shape;914;p64"/>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5" name="Google Shape;915;p64"/>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6" name="Google Shape;916;p64"/>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7" name="Google Shape;917;p64"/>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8" name="Google Shape;918;p64"/>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9" name="Google Shape;919;p64"/>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0" name="Google Shape;920;p64"/>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1" name="Google Shape;921;p64"/>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2" name="Google Shape;922;p64"/>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3" name="Google Shape;923;p64"/>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4" name="Google Shape;924;p64"/>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5" name="Google Shape;925;p64"/>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6" name="Google Shape;926;p64"/>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7" name="Google Shape;927;p64"/>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8" name="Google Shape;928;p64"/>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29" name="Google Shape;929;p64"/>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0" name="Google Shape;930;p64"/>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1" name="Google Shape;931;p64"/>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2" name="Google Shape;932;p64"/>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3" name="Google Shape;933;p64"/>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4" name="Google Shape;934;p64"/>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5" name="Google Shape;935;p64"/>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6" name="Google Shape;936;p64"/>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7" name="Google Shape;937;p64"/>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8" name="Google Shape;938;p64"/>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39" name="Google Shape;939;p64"/>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0" name="Google Shape;940;p64"/>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1" name="Google Shape;941;p64"/>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2" name="Google Shape;942;p64"/>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3" name="Google Shape;943;p64"/>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4" name="Google Shape;944;p64"/>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5" name="Google Shape;945;p64"/>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6" name="Google Shape;946;p64"/>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7" name="Google Shape;947;p64"/>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8" name="Google Shape;948;p64"/>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49" name="Google Shape;949;p64"/>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0" name="Google Shape;950;p64"/>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1" name="Google Shape;951;p64"/>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2" name="Google Shape;952;p64"/>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3" name="Google Shape;953;p64"/>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4" name="Google Shape;954;p64"/>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5" name="Google Shape;955;p64"/>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6" name="Google Shape;956;p64"/>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7" name="Google Shape;957;p64"/>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8" name="Google Shape;958;p64"/>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59" name="Google Shape;959;p64"/>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0" name="Google Shape;960;p64"/>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1" name="Google Shape;961;p64"/>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2" name="Google Shape;962;p64"/>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3" name="Google Shape;963;p64"/>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4" name="Google Shape;964;p64"/>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5" name="Google Shape;965;p64"/>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6" name="Google Shape;966;p64"/>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7" name="Google Shape;967;p64"/>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8" name="Google Shape;968;p64"/>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69" name="Google Shape;969;p64"/>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0" name="Google Shape;970;p64"/>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1" name="Google Shape;971;p64"/>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2" name="Google Shape;972;p64"/>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3" name="Google Shape;973;p64"/>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4" name="Google Shape;974;p64"/>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5" name="Google Shape;975;p64"/>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6" name="Google Shape;976;p64"/>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7" name="Google Shape;977;p64"/>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8" name="Google Shape;978;p64"/>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79" name="Google Shape;979;p64"/>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0" name="Google Shape;980;p64"/>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1" name="Google Shape;981;p64"/>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2" name="Google Shape;982;p64"/>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3" name="Google Shape;983;p64"/>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4" name="Google Shape;984;p64"/>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5" name="Google Shape;985;p64"/>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6" name="Google Shape;986;p64"/>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7" name="Google Shape;987;p64"/>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8" name="Google Shape;988;p64"/>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89" name="Google Shape;989;p64"/>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0" name="Google Shape;990;p64"/>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1" name="Google Shape;991;p64"/>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2" name="Google Shape;992;p64"/>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3" name="Google Shape;993;p64"/>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4" name="Google Shape;994;p64"/>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5" name="Google Shape;995;p64"/>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6" name="Google Shape;996;p64"/>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7" name="Google Shape;997;p64"/>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8" name="Google Shape;998;p64"/>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999" name="Google Shape;999;p64"/>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0" name="Google Shape;1000;p64"/>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1" name="Google Shape;1001;p64"/>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2" name="Google Shape;1002;p64"/>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3" name="Google Shape;1003;p64"/>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4" name="Google Shape;1004;p64"/>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5" name="Google Shape;1005;p64"/>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6" name="Google Shape;1006;p64"/>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7" name="Google Shape;1007;p64"/>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8" name="Google Shape;1008;p64"/>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09" name="Google Shape;1009;p64"/>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0" name="Google Shape;1010;p64"/>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1" name="Google Shape;1011;p64"/>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2" name="Google Shape;1012;p64"/>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3" name="Google Shape;1013;p64"/>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4" name="Google Shape;1014;p64"/>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5" name="Google Shape;1015;p64"/>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6" name="Google Shape;1016;p64"/>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7" name="Google Shape;1017;p64"/>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8" name="Google Shape;1018;p64"/>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19" name="Google Shape;1019;p64"/>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0" name="Google Shape;1020;p64"/>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1" name="Google Shape;1021;p64"/>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2" name="Google Shape;1022;p64"/>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3" name="Google Shape;1023;p64"/>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4" name="Google Shape;1024;p64"/>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5" name="Google Shape;1025;p64"/>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6" name="Google Shape;1026;p64"/>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7" name="Google Shape;1027;p64"/>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8" name="Google Shape;1028;p64"/>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29" name="Google Shape;1029;p64"/>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0" name="Google Shape;1030;p64"/>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1" name="Google Shape;1031;p64"/>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2" name="Google Shape;1032;p64"/>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3" name="Google Shape;1033;p64"/>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4" name="Google Shape;1034;p64"/>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5" name="Google Shape;1035;p64"/>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6" name="Google Shape;1036;p64"/>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7" name="Google Shape;1037;p64"/>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8" name="Google Shape;1038;p64"/>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9" name="Google Shape;1039;p64"/>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0" name="Google Shape;1040;p64"/>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1" name="Google Shape;1041;p64"/>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2" name="Google Shape;1042;p64"/>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3" name="Google Shape;1043;p64"/>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4" name="Google Shape;1044;p64"/>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5" name="Google Shape;1045;p64"/>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6" name="Google Shape;1046;p64"/>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7" name="Google Shape;1047;p64"/>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8" name="Google Shape;1048;p64"/>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49" name="Google Shape;1049;p64"/>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0" name="Google Shape;1050;p64"/>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1" name="Google Shape;1051;p64"/>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2" name="Google Shape;1052;p64"/>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3" name="Google Shape;1053;p64"/>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4" name="Google Shape;1054;p64"/>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5" name="Google Shape;1055;p64"/>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6" name="Google Shape;1056;p64"/>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057" name="Google Shape;1057;p64"/>
          <p:cNvSpPr/>
          <p:nvPr/>
        </p:nvSpPr>
        <p:spPr>
          <a:xfrm>
            <a:off x="662652" y="2382"/>
            <a:ext cx="8481300" cy="5141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58" name="Google Shape;1058;p64"/>
          <p:cNvSpPr txBox="1">
            <a:spLocks noGrp="1"/>
          </p:cNvSpPr>
          <p:nvPr>
            <p:ph type="body" idx="1"/>
          </p:nvPr>
        </p:nvSpPr>
        <p:spPr>
          <a:xfrm>
            <a:off x="1040956" y="3530905"/>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000"/>
              <a:buNone/>
              <a:defRPr sz="30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7_Section Header Orange Manual">
  <p:cSld name="7_Section Header Orange Manual">
    <p:bg>
      <p:bgPr>
        <a:solidFill>
          <a:schemeClr val="accent5"/>
        </a:solidFill>
        <a:effectLst/>
      </p:bgPr>
    </p:bg>
    <p:spTree>
      <p:nvGrpSpPr>
        <p:cNvPr id="1" name="Shape 1059"/>
        <p:cNvGrpSpPr/>
        <p:nvPr/>
      </p:nvGrpSpPr>
      <p:grpSpPr>
        <a:xfrm>
          <a:off x="0" y="0"/>
          <a:ext cx="0" cy="0"/>
          <a:chOff x="0" y="0"/>
          <a:chExt cx="0" cy="0"/>
        </a:xfrm>
      </p:grpSpPr>
      <p:grpSp>
        <p:nvGrpSpPr>
          <p:cNvPr id="1060" name="Google Shape;1060;p65"/>
          <p:cNvGrpSpPr/>
          <p:nvPr/>
        </p:nvGrpSpPr>
        <p:grpSpPr>
          <a:xfrm>
            <a:off x="-762262" y="-171363"/>
            <a:ext cx="5696914" cy="5421513"/>
            <a:chOff x="5379024" y="42740"/>
            <a:chExt cx="7116694" cy="6772658"/>
          </a:xfrm>
        </p:grpSpPr>
        <p:sp>
          <p:nvSpPr>
            <p:cNvPr id="1061" name="Google Shape;1061;p65"/>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2" name="Google Shape;1062;p65"/>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3" name="Google Shape;1063;p65"/>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4" name="Google Shape;1064;p65"/>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5" name="Google Shape;1065;p65"/>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6" name="Google Shape;1066;p65"/>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7" name="Google Shape;1067;p65"/>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8" name="Google Shape;1068;p65"/>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69" name="Google Shape;1069;p65"/>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0" name="Google Shape;1070;p65"/>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1" name="Google Shape;1071;p65"/>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2" name="Google Shape;1072;p65"/>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3" name="Google Shape;1073;p65"/>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4" name="Google Shape;1074;p65"/>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5" name="Google Shape;1075;p65"/>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6" name="Google Shape;1076;p65"/>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7" name="Google Shape;1077;p65"/>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8" name="Google Shape;1078;p65"/>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79" name="Google Shape;1079;p65"/>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0" name="Google Shape;1080;p65"/>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1" name="Google Shape;1081;p65"/>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2" name="Google Shape;1082;p65"/>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3" name="Google Shape;1083;p65"/>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4" name="Google Shape;1084;p65"/>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5" name="Google Shape;1085;p65"/>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6" name="Google Shape;1086;p65"/>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7" name="Google Shape;1087;p65"/>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8" name="Google Shape;1088;p65"/>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89" name="Google Shape;1089;p65"/>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0" name="Google Shape;1090;p65"/>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1" name="Google Shape;1091;p65"/>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2" name="Google Shape;1092;p65"/>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3" name="Google Shape;1093;p65"/>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4" name="Google Shape;1094;p65"/>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5" name="Google Shape;1095;p65"/>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6" name="Google Shape;1096;p65"/>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7" name="Google Shape;1097;p65"/>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8" name="Google Shape;1098;p65"/>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99" name="Google Shape;1099;p65"/>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0" name="Google Shape;1100;p65"/>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1" name="Google Shape;1101;p65"/>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2" name="Google Shape;1102;p65"/>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3" name="Google Shape;1103;p65"/>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4" name="Google Shape;1104;p65"/>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5" name="Google Shape;1105;p65"/>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6" name="Google Shape;1106;p65"/>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7" name="Google Shape;1107;p65"/>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8" name="Google Shape;1108;p65"/>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09" name="Google Shape;1109;p65"/>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0" name="Google Shape;1110;p65"/>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1" name="Google Shape;1111;p65"/>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2" name="Google Shape;1112;p65"/>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3" name="Google Shape;1113;p65"/>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4" name="Google Shape;1114;p65"/>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5" name="Google Shape;1115;p65"/>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6" name="Google Shape;1116;p65"/>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7" name="Google Shape;1117;p65"/>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8" name="Google Shape;1118;p65"/>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19" name="Google Shape;1119;p65"/>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0" name="Google Shape;1120;p65"/>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1" name="Google Shape;1121;p65"/>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2" name="Google Shape;1122;p65"/>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3" name="Google Shape;1123;p65"/>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4" name="Google Shape;1124;p65"/>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5" name="Google Shape;1125;p65"/>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6" name="Google Shape;1126;p65"/>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7" name="Google Shape;1127;p65"/>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8" name="Google Shape;1128;p65"/>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29" name="Google Shape;1129;p65"/>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0" name="Google Shape;1130;p65"/>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1" name="Google Shape;1131;p65"/>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2" name="Google Shape;1132;p65"/>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3" name="Google Shape;1133;p65"/>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4" name="Google Shape;1134;p65"/>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5" name="Google Shape;1135;p65"/>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6" name="Google Shape;1136;p65"/>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7" name="Google Shape;1137;p65"/>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8" name="Google Shape;1138;p65"/>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39" name="Google Shape;1139;p65"/>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0" name="Google Shape;1140;p65"/>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1" name="Google Shape;1141;p65"/>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2" name="Google Shape;1142;p65"/>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3" name="Google Shape;1143;p65"/>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4" name="Google Shape;1144;p65"/>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5" name="Google Shape;1145;p65"/>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6" name="Google Shape;1146;p65"/>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7" name="Google Shape;1147;p65"/>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8" name="Google Shape;1148;p65"/>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49" name="Google Shape;1149;p65"/>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0" name="Google Shape;1150;p65"/>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1" name="Google Shape;1151;p65"/>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2" name="Google Shape;1152;p65"/>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3" name="Google Shape;1153;p65"/>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4" name="Google Shape;1154;p65"/>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5" name="Google Shape;1155;p65"/>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6" name="Google Shape;1156;p65"/>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7" name="Google Shape;1157;p65"/>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8" name="Google Shape;1158;p65"/>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59" name="Google Shape;1159;p65"/>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0" name="Google Shape;1160;p65"/>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1" name="Google Shape;1161;p65"/>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2" name="Google Shape;1162;p65"/>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3" name="Google Shape;1163;p65"/>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4" name="Google Shape;1164;p65"/>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5" name="Google Shape;1165;p65"/>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6" name="Google Shape;1166;p65"/>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7" name="Google Shape;1167;p65"/>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8" name="Google Shape;1168;p65"/>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69" name="Google Shape;1169;p65"/>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0" name="Google Shape;1170;p65"/>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1" name="Google Shape;1171;p65"/>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2" name="Google Shape;1172;p65"/>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3" name="Google Shape;1173;p65"/>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4" name="Google Shape;1174;p65"/>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5" name="Google Shape;1175;p65"/>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6" name="Google Shape;1176;p65"/>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7" name="Google Shape;1177;p65"/>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8" name="Google Shape;1178;p65"/>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79" name="Google Shape;1179;p65"/>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0" name="Google Shape;1180;p65"/>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1" name="Google Shape;1181;p65"/>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2" name="Google Shape;1182;p65"/>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3" name="Google Shape;1183;p65"/>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4" name="Google Shape;1184;p65"/>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5" name="Google Shape;1185;p65"/>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6" name="Google Shape;1186;p65"/>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7" name="Google Shape;1187;p65"/>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8" name="Google Shape;1188;p65"/>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89" name="Google Shape;1189;p65"/>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0" name="Google Shape;1190;p65"/>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1" name="Google Shape;1191;p65"/>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2" name="Google Shape;1192;p65"/>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3" name="Google Shape;1193;p65"/>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4" name="Google Shape;1194;p65"/>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5" name="Google Shape;1195;p65"/>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6" name="Google Shape;1196;p65"/>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7" name="Google Shape;1197;p65"/>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8" name="Google Shape;1198;p65"/>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199" name="Google Shape;1199;p65"/>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0" name="Google Shape;1200;p65"/>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1" name="Google Shape;1201;p65"/>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2" name="Google Shape;1202;p65"/>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3" name="Google Shape;1203;p65"/>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4" name="Google Shape;1204;p65"/>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5" name="Google Shape;1205;p65"/>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6" name="Google Shape;1206;p65"/>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7" name="Google Shape;1207;p65"/>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8" name="Google Shape;1208;p65"/>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09" name="Google Shape;1209;p65"/>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210" name="Google Shape;1210;p65"/>
          <p:cNvSpPr/>
          <p:nvPr/>
        </p:nvSpPr>
        <p:spPr>
          <a:xfrm>
            <a:off x="4572000" y="2382"/>
            <a:ext cx="4572000" cy="5141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11" name="Google Shape;1211;p65"/>
          <p:cNvSpPr txBox="1">
            <a:spLocks noGrp="1"/>
          </p:cNvSpPr>
          <p:nvPr>
            <p:ph type="body" idx="1"/>
          </p:nvPr>
        </p:nvSpPr>
        <p:spPr>
          <a:xfrm>
            <a:off x="4916593" y="3508046"/>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2100"/>
              <a:buNone/>
              <a:defRPr sz="21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8_Section Header Orange Manual">
  <p:cSld name="8_Section Header Orange Manual">
    <p:bg>
      <p:bgPr>
        <a:solidFill>
          <a:schemeClr val="accent5"/>
        </a:solidFill>
        <a:effectLst/>
      </p:bgPr>
    </p:bg>
    <p:spTree>
      <p:nvGrpSpPr>
        <p:cNvPr id="1" name="Shape 1212"/>
        <p:cNvGrpSpPr/>
        <p:nvPr/>
      </p:nvGrpSpPr>
      <p:grpSpPr>
        <a:xfrm>
          <a:off x="0" y="0"/>
          <a:ext cx="0" cy="0"/>
          <a:chOff x="0" y="0"/>
          <a:chExt cx="0" cy="0"/>
        </a:xfrm>
      </p:grpSpPr>
      <p:sp>
        <p:nvSpPr>
          <p:cNvPr id="1213" name="Google Shape;1213;p66"/>
          <p:cNvSpPr/>
          <p:nvPr/>
        </p:nvSpPr>
        <p:spPr>
          <a:xfrm>
            <a:off x="4572000" y="2382"/>
            <a:ext cx="4572000" cy="5141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14" name="Google Shape;1214;p66"/>
          <p:cNvSpPr txBox="1">
            <a:spLocks noGrp="1"/>
          </p:cNvSpPr>
          <p:nvPr>
            <p:ph type="body" idx="1"/>
          </p:nvPr>
        </p:nvSpPr>
        <p:spPr>
          <a:xfrm>
            <a:off x="4916593" y="3508046"/>
            <a:ext cx="5657100" cy="11907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2100"/>
              <a:buNone/>
              <a:defRPr sz="2100" b="0">
                <a:solidFill>
                  <a:schemeClr val="dk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1215" name="Google Shape;1215;p66"/>
          <p:cNvSpPr>
            <a:spLocks noGrp="1"/>
          </p:cNvSpPr>
          <p:nvPr>
            <p:ph type="pic" idx="2"/>
          </p:nvPr>
        </p:nvSpPr>
        <p:spPr>
          <a:xfrm>
            <a:off x="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6_Section Header Orange Manual">
  <p:cSld name="6_Section Header Orange Manual">
    <p:bg>
      <p:bgPr>
        <a:solidFill>
          <a:schemeClr val="lt1"/>
        </a:solidFill>
        <a:effectLst/>
      </p:bgPr>
    </p:bg>
    <p:spTree>
      <p:nvGrpSpPr>
        <p:cNvPr id="1" name="Shape 1216"/>
        <p:cNvGrpSpPr/>
        <p:nvPr/>
      </p:nvGrpSpPr>
      <p:grpSpPr>
        <a:xfrm>
          <a:off x="0" y="0"/>
          <a:ext cx="0" cy="0"/>
          <a:chOff x="0" y="0"/>
          <a:chExt cx="0" cy="0"/>
        </a:xfrm>
      </p:grpSpPr>
      <p:sp>
        <p:nvSpPr>
          <p:cNvPr id="1217" name="Google Shape;1217;p67"/>
          <p:cNvSpPr txBox="1">
            <a:spLocks noGrp="1"/>
          </p:cNvSpPr>
          <p:nvPr>
            <p:ph type="body" idx="1"/>
          </p:nvPr>
        </p:nvSpPr>
        <p:spPr>
          <a:xfrm>
            <a:off x="1040956" y="729910"/>
            <a:ext cx="5657100" cy="1190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0">
                <a:solidFill>
                  <a:schemeClr val="dk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9_Section Header Orange Manual">
  <p:cSld name="9_Section Header Orange Manual">
    <p:bg>
      <p:bgPr>
        <a:solidFill>
          <a:schemeClr val="accent2"/>
        </a:solidFill>
        <a:effectLst/>
      </p:bgPr>
    </p:bg>
    <p:spTree>
      <p:nvGrpSpPr>
        <p:cNvPr id="1" name="Shape 1218"/>
        <p:cNvGrpSpPr/>
        <p:nvPr/>
      </p:nvGrpSpPr>
      <p:grpSpPr>
        <a:xfrm>
          <a:off x="0" y="0"/>
          <a:ext cx="0" cy="0"/>
          <a:chOff x="0" y="0"/>
          <a:chExt cx="0" cy="0"/>
        </a:xfrm>
      </p:grpSpPr>
      <p:grpSp>
        <p:nvGrpSpPr>
          <p:cNvPr id="1219" name="Google Shape;1219;p68"/>
          <p:cNvGrpSpPr/>
          <p:nvPr/>
        </p:nvGrpSpPr>
        <p:grpSpPr>
          <a:xfrm>
            <a:off x="-762262" y="-171363"/>
            <a:ext cx="5696914" cy="5421513"/>
            <a:chOff x="5379024" y="42740"/>
            <a:chExt cx="7116694" cy="6772658"/>
          </a:xfrm>
        </p:grpSpPr>
        <p:sp>
          <p:nvSpPr>
            <p:cNvPr id="1220" name="Google Shape;1220;p68"/>
            <p:cNvSpPr/>
            <p:nvPr/>
          </p:nvSpPr>
          <p:spPr>
            <a:xfrm>
              <a:off x="6278426"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1" name="Google Shape;1221;p68"/>
            <p:cNvSpPr/>
            <p:nvPr/>
          </p:nvSpPr>
          <p:spPr>
            <a:xfrm>
              <a:off x="6878025"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2" name="Google Shape;1222;p68"/>
            <p:cNvSpPr/>
            <p:nvPr/>
          </p:nvSpPr>
          <p:spPr>
            <a:xfrm>
              <a:off x="7477624"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3" name="Google Shape;1223;p68"/>
            <p:cNvSpPr/>
            <p:nvPr/>
          </p:nvSpPr>
          <p:spPr>
            <a:xfrm>
              <a:off x="8077223"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4" name="Google Shape;1224;p68"/>
            <p:cNvSpPr/>
            <p:nvPr/>
          </p:nvSpPr>
          <p:spPr>
            <a:xfrm>
              <a:off x="8676822"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5" name="Google Shape;1225;p68"/>
            <p:cNvSpPr/>
            <p:nvPr/>
          </p:nvSpPr>
          <p:spPr>
            <a:xfrm>
              <a:off x="9276421"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6" name="Google Shape;1226;p68"/>
            <p:cNvSpPr/>
            <p:nvPr/>
          </p:nvSpPr>
          <p:spPr>
            <a:xfrm>
              <a:off x="9876020"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7" name="Google Shape;1227;p68"/>
            <p:cNvSpPr/>
            <p:nvPr/>
          </p:nvSpPr>
          <p:spPr>
            <a:xfrm>
              <a:off x="10475619"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8" name="Google Shape;1228;p68"/>
            <p:cNvSpPr/>
            <p:nvPr/>
          </p:nvSpPr>
          <p:spPr>
            <a:xfrm>
              <a:off x="597862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9" name="Google Shape;1229;p68"/>
            <p:cNvSpPr/>
            <p:nvPr/>
          </p:nvSpPr>
          <p:spPr>
            <a:xfrm>
              <a:off x="6578227"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0" name="Google Shape;1230;p68"/>
            <p:cNvSpPr/>
            <p:nvPr/>
          </p:nvSpPr>
          <p:spPr>
            <a:xfrm>
              <a:off x="71778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1" name="Google Shape;1231;p68"/>
            <p:cNvSpPr/>
            <p:nvPr/>
          </p:nvSpPr>
          <p:spPr>
            <a:xfrm>
              <a:off x="7777425"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2" name="Google Shape;1232;p68"/>
            <p:cNvSpPr/>
            <p:nvPr/>
          </p:nvSpPr>
          <p:spPr>
            <a:xfrm>
              <a:off x="8377024"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3" name="Google Shape;1233;p68"/>
            <p:cNvSpPr/>
            <p:nvPr/>
          </p:nvSpPr>
          <p:spPr>
            <a:xfrm>
              <a:off x="8976623"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4" name="Google Shape;1234;p68"/>
            <p:cNvSpPr/>
            <p:nvPr/>
          </p:nvSpPr>
          <p:spPr>
            <a:xfrm>
              <a:off x="9576222"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5" name="Google Shape;1235;p68"/>
            <p:cNvSpPr/>
            <p:nvPr/>
          </p:nvSpPr>
          <p:spPr>
            <a:xfrm>
              <a:off x="10175821"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6" name="Google Shape;1236;p68"/>
            <p:cNvSpPr/>
            <p:nvPr/>
          </p:nvSpPr>
          <p:spPr>
            <a:xfrm>
              <a:off x="567882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7" name="Google Shape;1237;p68"/>
            <p:cNvSpPr/>
            <p:nvPr/>
          </p:nvSpPr>
          <p:spPr>
            <a:xfrm>
              <a:off x="6278426"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8" name="Google Shape;1238;p68"/>
            <p:cNvSpPr/>
            <p:nvPr/>
          </p:nvSpPr>
          <p:spPr>
            <a:xfrm>
              <a:off x="6878025"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9" name="Google Shape;1239;p68"/>
            <p:cNvSpPr/>
            <p:nvPr/>
          </p:nvSpPr>
          <p:spPr>
            <a:xfrm>
              <a:off x="7477624"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0" name="Google Shape;1240;p68"/>
            <p:cNvSpPr/>
            <p:nvPr/>
          </p:nvSpPr>
          <p:spPr>
            <a:xfrm>
              <a:off x="8077223"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1" name="Google Shape;1241;p68"/>
            <p:cNvSpPr/>
            <p:nvPr/>
          </p:nvSpPr>
          <p:spPr>
            <a:xfrm>
              <a:off x="8676822"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2" name="Google Shape;1242;p68"/>
            <p:cNvSpPr/>
            <p:nvPr/>
          </p:nvSpPr>
          <p:spPr>
            <a:xfrm>
              <a:off x="9276421"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3" name="Google Shape;1243;p68"/>
            <p:cNvSpPr/>
            <p:nvPr/>
          </p:nvSpPr>
          <p:spPr>
            <a:xfrm>
              <a:off x="9876020"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4" name="Google Shape;1244;p68"/>
            <p:cNvSpPr/>
            <p:nvPr/>
          </p:nvSpPr>
          <p:spPr>
            <a:xfrm>
              <a:off x="537902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5" name="Google Shape;1245;p68"/>
            <p:cNvSpPr/>
            <p:nvPr/>
          </p:nvSpPr>
          <p:spPr>
            <a:xfrm>
              <a:off x="597862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6" name="Google Shape;1246;p68"/>
            <p:cNvSpPr/>
            <p:nvPr/>
          </p:nvSpPr>
          <p:spPr>
            <a:xfrm>
              <a:off x="6578224"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7" name="Google Shape;1247;p68"/>
            <p:cNvSpPr/>
            <p:nvPr/>
          </p:nvSpPr>
          <p:spPr>
            <a:xfrm>
              <a:off x="7177823"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8" name="Google Shape;1248;p68"/>
            <p:cNvSpPr/>
            <p:nvPr/>
          </p:nvSpPr>
          <p:spPr>
            <a:xfrm>
              <a:off x="7777422"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49" name="Google Shape;1249;p68"/>
            <p:cNvSpPr/>
            <p:nvPr/>
          </p:nvSpPr>
          <p:spPr>
            <a:xfrm>
              <a:off x="8377021"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0" name="Google Shape;1250;p68"/>
            <p:cNvSpPr/>
            <p:nvPr/>
          </p:nvSpPr>
          <p:spPr>
            <a:xfrm>
              <a:off x="8976620"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1" name="Google Shape;1251;p68"/>
            <p:cNvSpPr/>
            <p:nvPr/>
          </p:nvSpPr>
          <p:spPr>
            <a:xfrm>
              <a:off x="9576219"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2" name="Google Shape;1252;p68"/>
            <p:cNvSpPr/>
            <p:nvPr/>
          </p:nvSpPr>
          <p:spPr>
            <a:xfrm>
              <a:off x="567882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3" name="Google Shape;1253;p68"/>
            <p:cNvSpPr/>
            <p:nvPr/>
          </p:nvSpPr>
          <p:spPr>
            <a:xfrm>
              <a:off x="6278426"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4" name="Google Shape;1254;p68"/>
            <p:cNvSpPr/>
            <p:nvPr/>
          </p:nvSpPr>
          <p:spPr>
            <a:xfrm>
              <a:off x="6878025"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5" name="Google Shape;1255;p68"/>
            <p:cNvSpPr/>
            <p:nvPr/>
          </p:nvSpPr>
          <p:spPr>
            <a:xfrm>
              <a:off x="7477624"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6" name="Google Shape;1256;p68"/>
            <p:cNvSpPr/>
            <p:nvPr/>
          </p:nvSpPr>
          <p:spPr>
            <a:xfrm>
              <a:off x="8077223"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7" name="Google Shape;1257;p68"/>
            <p:cNvSpPr/>
            <p:nvPr/>
          </p:nvSpPr>
          <p:spPr>
            <a:xfrm>
              <a:off x="8676822"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8" name="Google Shape;1258;p68"/>
            <p:cNvSpPr/>
            <p:nvPr/>
          </p:nvSpPr>
          <p:spPr>
            <a:xfrm>
              <a:off x="9276421"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59" name="Google Shape;1259;p68"/>
            <p:cNvSpPr/>
            <p:nvPr/>
          </p:nvSpPr>
          <p:spPr>
            <a:xfrm>
              <a:off x="537902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0" name="Google Shape;1260;p68"/>
            <p:cNvSpPr/>
            <p:nvPr/>
          </p:nvSpPr>
          <p:spPr>
            <a:xfrm>
              <a:off x="597862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1" name="Google Shape;1261;p68"/>
            <p:cNvSpPr/>
            <p:nvPr/>
          </p:nvSpPr>
          <p:spPr>
            <a:xfrm>
              <a:off x="6578225"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2" name="Google Shape;1262;p68"/>
            <p:cNvSpPr/>
            <p:nvPr/>
          </p:nvSpPr>
          <p:spPr>
            <a:xfrm>
              <a:off x="7177824"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3" name="Google Shape;1263;p68"/>
            <p:cNvSpPr/>
            <p:nvPr/>
          </p:nvSpPr>
          <p:spPr>
            <a:xfrm>
              <a:off x="7777423"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4" name="Google Shape;1264;p68"/>
            <p:cNvSpPr/>
            <p:nvPr/>
          </p:nvSpPr>
          <p:spPr>
            <a:xfrm>
              <a:off x="8377022"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5" name="Google Shape;1265;p68"/>
            <p:cNvSpPr/>
            <p:nvPr/>
          </p:nvSpPr>
          <p:spPr>
            <a:xfrm>
              <a:off x="8976621"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6" name="Google Shape;1266;p68"/>
            <p:cNvSpPr/>
            <p:nvPr/>
          </p:nvSpPr>
          <p:spPr>
            <a:xfrm>
              <a:off x="567882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7" name="Google Shape;1267;p68"/>
            <p:cNvSpPr/>
            <p:nvPr/>
          </p:nvSpPr>
          <p:spPr>
            <a:xfrm>
              <a:off x="6278424"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8" name="Google Shape;1268;p68"/>
            <p:cNvSpPr/>
            <p:nvPr/>
          </p:nvSpPr>
          <p:spPr>
            <a:xfrm>
              <a:off x="6878023"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69" name="Google Shape;1269;p68"/>
            <p:cNvSpPr/>
            <p:nvPr/>
          </p:nvSpPr>
          <p:spPr>
            <a:xfrm>
              <a:off x="7477622"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0" name="Google Shape;1270;p68"/>
            <p:cNvSpPr/>
            <p:nvPr/>
          </p:nvSpPr>
          <p:spPr>
            <a:xfrm>
              <a:off x="8077221"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1" name="Google Shape;1271;p68"/>
            <p:cNvSpPr/>
            <p:nvPr/>
          </p:nvSpPr>
          <p:spPr>
            <a:xfrm>
              <a:off x="8676820"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2" name="Google Shape;1272;p68"/>
            <p:cNvSpPr/>
            <p:nvPr/>
          </p:nvSpPr>
          <p:spPr>
            <a:xfrm>
              <a:off x="537902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3" name="Google Shape;1273;p68"/>
            <p:cNvSpPr/>
            <p:nvPr/>
          </p:nvSpPr>
          <p:spPr>
            <a:xfrm>
              <a:off x="597862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4" name="Google Shape;1274;p68"/>
            <p:cNvSpPr/>
            <p:nvPr/>
          </p:nvSpPr>
          <p:spPr>
            <a:xfrm>
              <a:off x="6578225"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5" name="Google Shape;1275;p68"/>
            <p:cNvSpPr/>
            <p:nvPr/>
          </p:nvSpPr>
          <p:spPr>
            <a:xfrm>
              <a:off x="7177824"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6" name="Google Shape;1276;p68"/>
            <p:cNvSpPr/>
            <p:nvPr/>
          </p:nvSpPr>
          <p:spPr>
            <a:xfrm>
              <a:off x="7777423"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7" name="Google Shape;1277;p68"/>
            <p:cNvSpPr/>
            <p:nvPr/>
          </p:nvSpPr>
          <p:spPr>
            <a:xfrm>
              <a:off x="8377022"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8" name="Google Shape;1278;p68"/>
            <p:cNvSpPr/>
            <p:nvPr/>
          </p:nvSpPr>
          <p:spPr>
            <a:xfrm>
              <a:off x="567882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79" name="Google Shape;1279;p68"/>
            <p:cNvSpPr/>
            <p:nvPr/>
          </p:nvSpPr>
          <p:spPr>
            <a:xfrm>
              <a:off x="6278424"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0" name="Google Shape;1280;p68"/>
            <p:cNvSpPr/>
            <p:nvPr/>
          </p:nvSpPr>
          <p:spPr>
            <a:xfrm>
              <a:off x="6878023"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1" name="Google Shape;1281;p68"/>
            <p:cNvSpPr/>
            <p:nvPr/>
          </p:nvSpPr>
          <p:spPr>
            <a:xfrm>
              <a:off x="7477622"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2" name="Google Shape;1282;p68"/>
            <p:cNvSpPr/>
            <p:nvPr/>
          </p:nvSpPr>
          <p:spPr>
            <a:xfrm>
              <a:off x="8077221"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3" name="Google Shape;1283;p68"/>
            <p:cNvSpPr/>
            <p:nvPr/>
          </p:nvSpPr>
          <p:spPr>
            <a:xfrm>
              <a:off x="537902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4" name="Google Shape;1284;p68"/>
            <p:cNvSpPr/>
            <p:nvPr/>
          </p:nvSpPr>
          <p:spPr>
            <a:xfrm>
              <a:off x="597862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5" name="Google Shape;1285;p68"/>
            <p:cNvSpPr/>
            <p:nvPr/>
          </p:nvSpPr>
          <p:spPr>
            <a:xfrm>
              <a:off x="6578222"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6" name="Google Shape;1286;p68"/>
            <p:cNvSpPr/>
            <p:nvPr/>
          </p:nvSpPr>
          <p:spPr>
            <a:xfrm>
              <a:off x="7177821"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7" name="Google Shape;1287;p68"/>
            <p:cNvSpPr/>
            <p:nvPr/>
          </p:nvSpPr>
          <p:spPr>
            <a:xfrm>
              <a:off x="7777420"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8" name="Google Shape;1288;p68"/>
            <p:cNvSpPr/>
            <p:nvPr/>
          </p:nvSpPr>
          <p:spPr>
            <a:xfrm>
              <a:off x="567882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89" name="Google Shape;1289;p68"/>
            <p:cNvSpPr/>
            <p:nvPr/>
          </p:nvSpPr>
          <p:spPr>
            <a:xfrm>
              <a:off x="6278424"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0" name="Google Shape;1290;p68"/>
            <p:cNvSpPr/>
            <p:nvPr/>
          </p:nvSpPr>
          <p:spPr>
            <a:xfrm>
              <a:off x="6878023"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1" name="Google Shape;1291;p68"/>
            <p:cNvSpPr/>
            <p:nvPr/>
          </p:nvSpPr>
          <p:spPr>
            <a:xfrm>
              <a:off x="7477622"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2" name="Google Shape;1292;p68"/>
            <p:cNvSpPr/>
            <p:nvPr/>
          </p:nvSpPr>
          <p:spPr>
            <a:xfrm>
              <a:off x="537902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3" name="Google Shape;1293;p68"/>
            <p:cNvSpPr/>
            <p:nvPr/>
          </p:nvSpPr>
          <p:spPr>
            <a:xfrm>
              <a:off x="5978624"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4" name="Google Shape;1294;p68"/>
            <p:cNvSpPr/>
            <p:nvPr/>
          </p:nvSpPr>
          <p:spPr>
            <a:xfrm>
              <a:off x="657822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5" name="Google Shape;1295;p68"/>
            <p:cNvSpPr/>
            <p:nvPr/>
          </p:nvSpPr>
          <p:spPr>
            <a:xfrm>
              <a:off x="7177822"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6" name="Google Shape;1296;p68"/>
            <p:cNvSpPr/>
            <p:nvPr/>
          </p:nvSpPr>
          <p:spPr>
            <a:xfrm>
              <a:off x="5678823"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7" name="Google Shape;1297;p68"/>
            <p:cNvSpPr/>
            <p:nvPr/>
          </p:nvSpPr>
          <p:spPr>
            <a:xfrm>
              <a:off x="6278422"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8" name="Google Shape;1298;p68"/>
            <p:cNvSpPr/>
            <p:nvPr/>
          </p:nvSpPr>
          <p:spPr>
            <a:xfrm>
              <a:off x="6878021"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99" name="Google Shape;1299;p68"/>
            <p:cNvSpPr/>
            <p:nvPr/>
          </p:nvSpPr>
          <p:spPr>
            <a:xfrm>
              <a:off x="11075218"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0" name="Google Shape;1300;p68"/>
            <p:cNvSpPr/>
            <p:nvPr/>
          </p:nvSpPr>
          <p:spPr>
            <a:xfrm>
              <a:off x="1167481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1" name="Google Shape;1301;p68"/>
            <p:cNvSpPr/>
            <p:nvPr/>
          </p:nvSpPr>
          <p:spPr>
            <a:xfrm>
              <a:off x="10775420"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2" name="Google Shape;1302;p68"/>
            <p:cNvSpPr/>
            <p:nvPr/>
          </p:nvSpPr>
          <p:spPr>
            <a:xfrm>
              <a:off x="11375019"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3" name="Google Shape;1303;p68"/>
            <p:cNvSpPr/>
            <p:nvPr/>
          </p:nvSpPr>
          <p:spPr>
            <a:xfrm>
              <a:off x="11974618"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4" name="Google Shape;1304;p68"/>
            <p:cNvSpPr/>
            <p:nvPr/>
          </p:nvSpPr>
          <p:spPr>
            <a:xfrm>
              <a:off x="10475619"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5" name="Google Shape;1305;p68"/>
            <p:cNvSpPr/>
            <p:nvPr/>
          </p:nvSpPr>
          <p:spPr>
            <a:xfrm>
              <a:off x="11075218"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6" name="Google Shape;1306;p68"/>
            <p:cNvSpPr/>
            <p:nvPr/>
          </p:nvSpPr>
          <p:spPr>
            <a:xfrm>
              <a:off x="11674817" y="108466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7" name="Google Shape;1307;p68"/>
            <p:cNvSpPr/>
            <p:nvPr/>
          </p:nvSpPr>
          <p:spPr>
            <a:xfrm>
              <a:off x="10175818"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8" name="Google Shape;1308;p68"/>
            <p:cNvSpPr/>
            <p:nvPr/>
          </p:nvSpPr>
          <p:spPr>
            <a:xfrm>
              <a:off x="10775417"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09" name="Google Shape;1309;p68"/>
            <p:cNvSpPr/>
            <p:nvPr/>
          </p:nvSpPr>
          <p:spPr>
            <a:xfrm>
              <a:off x="11375016"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0" name="Google Shape;1310;p68"/>
            <p:cNvSpPr/>
            <p:nvPr/>
          </p:nvSpPr>
          <p:spPr>
            <a:xfrm>
              <a:off x="11974615" y="160562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1" name="Google Shape;1311;p68"/>
            <p:cNvSpPr/>
            <p:nvPr/>
          </p:nvSpPr>
          <p:spPr>
            <a:xfrm>
              <a:off x="9876020"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2" name="Google Shape;1312;p68"/>
            <p:cNvSpPr/>
            <p:nvPr/>
          </p:nvSpPr>
          <p:spPr>
            <a:xfrm>
              <a:off x="10475619"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3" name="Google Shape;1313;p68"/>
            <p:cNvSpPr/>
            <p:nvPr/>
          </p:nvSpPr>
          <p:spPr>
            <a:xfrm>
              <a:off x="11075218"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4" name="Google Shape;1314;p68"/>
            <p:cNvSpPr/>
            <p:nvPr/>
          </p:nvSpPr>
          <p:spPr>
            <a:xfrm>
              <a:off x="11674817" y="212659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5" name="Google Shape;1315;p68"/>
            <p:cNvSpPr/>
            <p:nvPr/>
          </p:nvSpPr>
          <p:spPr>
            <a:xfrm>
              <a:off x="9576220"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6" name="Google Shape;1316;p68"/>
            <p:cNvSpPr/>
            <p:nvPr/>
          </p:nvSpPr>
          <p:spPr>
            <a:xfrm>
              <a:off x="10175819"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7" name="Google Shape;1317;p68"/>
            <p:cNvSpPr/>
            <p:nvPr/>
          </p:nvSpPr>
          <p:spPr>
            <a:xfrm>
              <a:off x="10775418"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8" name="Google Shape;1318;p68"/>
            <p:cNvSpPr/>
            <p:nvPr/>
          </p:nvSpPr>
          <p:spPr>
            <a:xfrm>
              <a:off x="11375017"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9" name="Google Shape;1319;p68"/>
            <p:cNvSpPr/>
            <p:nvPr/>
          </p:nvSpPr>
          <p:spPr>
            <a:xfrm>
              <a:off x="11974616" y="2647556"/>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0" name="Google Shape;1320;p68"/>
            <p:cNvSpPr/>
            <p:nvPr/>
          </p:nvSpPr>
          <p:spPr>
            <a:xfrm>
              <a:off x="9276419"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1" name="Google Shape;1321;p68"/>
            <p:cNvSpPr/>
            <p:nvPr/>
          </p:nvSpPr>
          <p:spPr>
            <a:xfrm>
              <a:off x="9876018"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2" name="Google Shape;1322;p68"/>
            <p:cNvSpPr/>
            <p:nvPr/>
          </p:nvSpPr>
          <p:spPr>
            <a:xfrm>
              <a:off x="10475617"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3" name="Google Shape;1323;p68"/>
            <p:cNvSpPr/>
            <p:nvPr/>
          </p:nvSpPr>
          <p:spPr>
            <a:xfrm>
              <a:off x="11075216"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4" name="Google Shape;1324;p68"/>
            <p:cNvSpPr/>
            <p:nvPr/>
          </p:nvSpPr>
          <p:spPr>
            <a:xfrm>
              <a:off x="11674815" y="3168519"/>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5" name="Google Shape;1325;p68"/>
            <p:cNvSpPr/>
            <p:nvPr/>
          </p:nvSpPr>
          <p:spPr>
            <a:xfrm>
              <a:off x="8976621"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6" name="Google Shape;1326;p68"/>
            <p:cNvSpPr/>
            <p:nvPr/>
          </p:nvSpPr>
          <p:spPr>
            <a:xfrm>
              <a:off x="9576220"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7" name="Google Shape;1327;p68"/>
            <p:cNvSpPr/>
            <p:nvPr/>
          </p:nvSpPr>
          <p:spPr>
            <a:xfrm>
              <a:off x="10175819"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8" name="Google Shape;1328;p68"/>
            <p:cNvSpPr/>
            <p:nvPr/>
          </p:nvSpPr>
          <p:spPr>
            <a:xfrm>
              <a:off x="10775418"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29" name="Google Shape;1329;p68"/>
            <p:cNvSpPr/>
            <p:nvPr/>
          </p:nvSpPr>
          <p:spPr>
            <a:xfrm>
              <a:off x="11375017"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0" name="Google Shape;1330;p68"/>
            <p:cNvSpPr/>
            <p:nvPr/>
          </p:nvSpPr>
          <p:spPr>
            <a:xfrm>
              <a:off x="11974616" y="368948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1" name="Google Shape;1331;p68"/>
            <p:cNvSpPr/>
            <p:nvPr/>
          </p:nvSpPr>
          <p:spPr>
            <a:xfrm>
              <a:off x="8676820"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2" name="Google Shape;1332;p68"/>
            <p:cNvSpPr/>
            <p:nvPr/>
          </p:nvSpPr>
          <p:spPr>
            <a:xfrm>
              <a:off x="9276419"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3" name="Google Shape;1333;p68"/>
            <p:cNvSpPr/>
            <p:nvPr/>
          </p:nvSpPr>
          <p:spPr>
            <a:xfrm>
              <a:off x="9876018"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4" name="Google Shape;1334;p68"/>
            <p:cNvSpPr/>
            <p:nvPr/>
          </p:nvSpPr>
          <p:spPr>
            <a:xfrm>
              <a:off x="10475617"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5" name="Google Shape;1335;p68"/>
            <p:cNvSpPr/>
            <p:nvPr/>
          </p:nvSpPr>
          <p:spPr>
            <a:xfrm>
              <a:off x="11075216"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6" name="Google Shape;1336;p68"/>
            <p:cNvSpPr/>
            <p:nvPr/>
          </p:nvSpPr>
          <p:spPr>
            <a:xfrm>
              <a:off x="11674815" y="421044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7" name="Google Shape;1337;p68"/>
            <p:cNvSpPr/>
            <p:nvPr/>
          </p:nvSpPr>
          <p:spPr>
            <a:xfrm>
              <a:off x="8377019"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8" name="Google Shape;1338;p68"/>
            <p:cNvSpPr/>
            <p:nvPr/>
          </p:nvSpPr>
          <p:spPr>
            <a:xfrm>
              <a:off x="8976618"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39" name="Google Shape;1339;p68"/>
            <p:cNvSpPr/>
            <p:nvPr/>
          </p:nvSpPr>
          <p:spPr>
            <a:xfrm>
              <a:off x="9576217"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0" name="Google Shape;1340;p68"/>
            <p:cNvSpPr/>
            <p:nvPr/>
          </p:nvSpPr>
          <p:spPr>
            <a:xfrm>
              <a:off x="10175816"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1" name="Google Shape;1341;p68"/>
            <p:cNvSpPr/>
            <p:nvPr/>
          </p:nvSpPr>
          <p:spPr>
            <a:xfrm>
              <a:off x="10775415"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2" name="Google Shape;1342;p68"/>
            <p:cNvSpPr/>
            <p:nvPr/>
          </p:nvSpPr>
          <p:spPr>
            <a:xfrm>
              <a:off x="11375014"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3" name="Google Shape;1343;p68"/>
            <p:cNvSpPr/>
            <p:nvPr/>
          </p:nvSpPr>
          <p:spPr>
            <a:xfrm>
              <a:off x="11974613" y="473140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4" name="Google Shape;1344;p68"/>
            <p:cNvSpPr/>
            <p:nvPr/>
          </p:nvSpPr>
          <p:spPr>
            <a:xfrm>
              <a:off x="8077221"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5" name="Google Shape;1345;p68"/>
            <p:cNvSpPr/>
            <p:nvPr/>
          </p:nvSpPr>
          <p:spPr>
            <a:xfrm>
              <a:off x="8676820"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6" name="Google Shape;1346;p68"/>
            <p:cNvSpPr/>
            <p:nvPr/>
          </p:nvSpPr>
          <p:spPr>
            <a:xfrm>
              <a:off x="9276419"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7" name="Google Shape;1347;p68"/>
            <p:cNvSpPr/>
            <p:nvPr/>
          </p:nvSpPr>
          <p:spPr>
            <a:xfrm>
              <a:off x="9876018"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8" name="Google Shape;1348;p68"/>
            <p:cNvSpPr/>
            <p:nvPr/>
          </p:nvSpPr>
          <p:spPr>
            <a:xfrm>
              <a:off x="10475617"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49" name="Google Shape;1349;p68"/>
            <p:cNvSpPr/>
            <p:nvPr/>
          </p:nvSpPr>
          <p:spPr>
            <a:xfrm>
              <a:off x="11075216"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0" name="Google Shape;1350;p68"/>
            <p:cNvSpPr/>
            <p:nvPr/>
          </p:nvSpPr>
          <p:spPr>
            <a:xfrm>
              <a:off x="11674815" y="5252372"/>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1" name="Google Shape;1351;p68"/>
            <p:cNvSpPr/>
            <p:nvPr/>
          </p:nvSpPr>
          <p:spPr>
            <a:xfrm>
              <a:off x="7777421"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2" name="Google Shape;1352;p68"/>
            <p:cNvSpPr/>
            <p:nvPr/>
          </p:nvSpPr>
          <p:spPr>
            <a:xfrm>
              <a:off x="8377020"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3" name="Google Shape;1353;p68"/>
            <p:cNvSpPr/>
            <p:nvPr/>
          </p:nvSpPr>
          <p:spPr>
            <a:xfrm>
              <a:off x="8976619"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4" name="Google Shape;1354;p68"/>
            <p:cNvSpPr/>
            <p:nvPr/>
          </p:nvSpPr>
          <p:spPr>
            <a:xfrm>
              <a:off x="9576218"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5" name="Google Shape;1355;p68"/>
            <p:cNvSpPr/>
            <p:nvPr/>
          </p:nvSpPr>
          <p:spPr>
            <a:xfrm>
              <a:off x="10175817"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6" name="Google Shape;1356;p68"/>
            <p:cNvSpPr/>
            <p:nvPr/>
          </p:nvSpPr>
          <p:spPr>
            <a:xfrm>
              <a:off x="10775416"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7" name="Google Shape;1357;p68"/>
            <p:cNvSpPr/>
            <p:nvPr/>
          </p:nvSpPr>
          <p:spPr>
            <a:xfrm>
              <a:off x="11375015"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8" name="Google Shape;1358;p68"/>
            <p:cNvSpPr/>
            <p:nvPr/>
          </p:nvSpPr>
          <p:spPr>
            <a:xfrm>
              <a:off x="7477620"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59" name="Google Shape;1359;p68"/>
            <p:cNvSpPr/>
            <p:nvPr/>
          </p:nvSpPr>
          <p:spPr>
            <a:xfrm>
              <a:off x="8077219"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0" name="Google Shape;1360;p68"/>
            <p:cNvSpPr/>
            <p:nvPr/>
          </p:nvSpPr>
          <p:spPr>
            <a:xfrm>
              <a:off x="8676818"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1" name="Google Shape;1361;p68"/>
            <p:cNvSpPr/>
            <p:nvPr/>
          </p:nvSpPr>
          <p:spPr>
            <a:xfrm>
              <a:off x="9276417"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2" name="Google Shape;1362;p68"/>
            <p:cNvSpPr/>
            <p:nvPr/>
          </p:nvSpPr>
          <p:spPr>
            <a:xfrm>
              <a:off x="9876016"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3" name="Google Shape;1363;p68"/>
            <p:cNvSpPr/>
            <p:nvPr/>
          </p:nvSpPr>
          <p:spPr>
            <a:xfrm>
              <a:off x="104756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4" name="Google Shape;1364;p68"/>
            <p:cNvSpPr/>
            <p:nvPr/>
          </p:nvSpPr>
          <p:spPr>
            <a:xfrm>
              <a:off x="11075214"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5" name="Google Shape;1365;p68"/>
            <p:cNvSpPr/>
            <p:nvPr/>
          </p:nvSpPr>
          <p:spPr>
            <a:xfrm>
              <a:off x="5678827" y="42740"/>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6" name="Google Shape;1366;p68"/>
            <p:cNvSpPr/>
            <p:nvPr/>
          </p:nvSpPr>
          <p:spPr>
            <a:xfrm>
              <a:off x="5379026" y="563703"/>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7" name="Google Shape;1367;p68"/>
            <p:cNvSpPr/>
            <p:nvPr/>
          </p:nvSpPr>
          <p:spPr>
            <a:xfrm>
              <a:off x="11674815" y="6294298"/>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68" name="Google Shape;1368;p68"/>
            <p:cNvSpPr/>
            <p:nvPr/>
          </p:nvSpPr>
          <p:spPr>
            <a:xfrm>
              <a:off x="11974613" y="5773335"/>
              <a:ext cx="521100" cy="5211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369" name="Google Shape;1369;p68"/>
          <p:cNvSpPr/>
          <p:nvPr/>
        </p:nvSpPr>
        <p:spPr>
          <a:xfrm>
            <a:off x="4572000" y="2382"/>
            <a:ext cx="4572000" cy="51411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0" name="Google Shape;1370;p68"/>
          <p:cNvSpPr txBox="1">
            <a:spLocks noGrp="1"/>
          </p:cNvSpPr>
          <p:nvPr>
            <p:ph type="body" idx="1"/>
          </p:nvPr>
        </p:nvSpPr>
        <p:spPr>
          <a:xfrm>
            <a:off x="4916593" y="2330888"/>
            <a:ext cx="3895200" cy="22983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3300"/>
              <a:buNone/>
              <a:defRPr sz="3300" b="0">
                <a:solidFill>
                  <a:schemeClr val="lt1"/>
                </a:solidFill>
                <a:latin typeface="Georgia"/>
                <a:ea typeface="Georgia"/>
                <a:cs typeface="Georgia"/>
                <a:sym typeface="Georgia"/>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5_Section Header Orange Manual">
  <p:cSld name="5_Section Header Orange Manual">
    <p:bg>
      <p:bgPr>
        <a:solidFill>
          <a:schemeClr val="accent3"/>
        </a:solidFill>
        <a:effectLst/>
      </p:bgPr>
    </p:bg>
    <p:spTree>
      <p:nvGrpSpPr>
        <p:cNvPr id="1" name="Shape 1371"/>
        <p:cNvGrpSpPr/>
        <p:nvPr/>
      </p:nvGrpSpPr>
      <p:grpSpPr>
        <a:xfrm>
          <a:off x="0" y="0"/>
          <a:ext cx="0" cy="0"/>
          <a:chOff x="0" y="0"/>
          <a:chExt cx="0" cy="0"/>
        </a:xfrm>
      </p:grpSpPr>
      <p:grpSp>
        <p:nvGrpSpPr>
          <p:cNvPr id="1372" name="Google Shape;1372;p69"/>
          <p:cNvGrpSpPr/>
          <p:nvPr/>
        </p:nvGrpSpPr>
        <p:grpSpPr>
          <a:xfrm>
            <a:off x="-402622" y="32862"/>
            <a:ext cx="5337520" cy="5079494"/>
            <a:chOff x="5379024" y="42740"/>
            <a:chExt cx="7116694" cy="6772658"/>
          </a:xfrm>
        </p:grpSpPr>
        <p:sp>
          <p:nvSpPr>
            <p:cNvPr id="1373" name="Google Shape;1373;p69"/>
            <p:cNvSpPr/>
            <p:nvPr/>
          </p:nvSpPr>
          <p:spPr>
            <a:xfrm>
              <a:off x="6278426"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4" name="Google Shape;1374;p69"/>
            <p:cNvSpPr/>
            <p:nvPr/>
          </p:nvSpPr>
          <p:spPr>
            <a:xfrm>
              <a:off x="6878025"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5" name="Google Shape;1375;p69"/>
            <p:cNvSpPr/>
            <p:nvPr/>
          </p:nvSpPr>
          <p:spPr>
            <a:xfrm>
              <a:off x="7477624"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6" name="Google Shape;1376;p69"/>
            <p:cNvSpPr/>
            <p:nvPr/>
          </p:nvSpPr>
          <p:spPr>
            <a:xfrm>
              <a:off x="8077223"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7" name="Google Shape;1377;p69"/>
            <p:cNvSpPr/>
            <p:nvPr/>
          </p:nvSpPr>
          <p:spPr>
            <a:xfrm>
              <a:off x="8676822"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8" name="Google Shape;1378;p69"/>
            <p:cNvSpPr/>
            <p:nvPr/>
          </p:nvSpPr>
          <p:spPr>
            <a:xfrm>
              <a:off x="9276421"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79" name="Google Shape;1379;p69"/>
            <p:cNvSpPr/>
            <p:nvPr/>
          </p:nvSpPr>
          <p:spPr>
            <a:xfrm>
              <a:off x="9876020"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0" name="Google Shape;1380;p69"/>
            <p:cNvSpPr/>
            <p:nvPr/>
          </p:nvSpPr>
          <p:spPr>
            <a:xfrm>
              <a:off x="10475619"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1" name="Google Shape;1381;p69"/>
            <p:cNvSpPr/>
            <p:nvPr/>
          </p:nvSpPr>
          <p:spPr>
            <a:xfrm>
              <a:off x="5978628"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2" name="Google Shape;1382;p69"/>
            <p:cNvSpPr/>
            <p:nvPr/>
          </p:nvSpPr>
          <p:spPr>
            <a:xfrm>
              <a:off x="6578227"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3" name="Google Shape;1383;p69"/>
            <p:cNvSpPr/>
            <p:nvPr/>
          </p:nvSpPr>
          <p:spPr>
            <a:xfrm>
              <a:off x="7177826"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4" name="Google Shape;1384;p69"/>
            <p:cNvSpPr/>
            <p:nvPr/>
          </p:nvSpPr>
          <p:spPr>
            <a:xfrm>
              <a:off x="7777425"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5" name="Google Shape;1385;p69"/>
            <p:cNvSpPr/>
            <p:nvPr/>
          </p:nvSpPr>
          <p:spPr>
            <a:xfrm>
              <a:off x="8377024"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6" name="Google Shape;1386;p69"/>
            <p:cNvSpPr/>
            <p:nvPr/>
          </p:nvSpPr>
          <p:spPr>
            <a:xfrm>
              <a:off x="8976623"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7" name="Google Shape;1387;p69"/>
            <p:cNvSpPr/>
            <p:nvPr/>
          </p:nvSpPr>
          <p:spPr>
            <a:xfrm>
              <a:off x="9576222"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8" name="Google Shape;1388;p69"/>
            <p:cNvSpPr/>
            <p:nvPr/>
          </p:nvSpPr>
          <p:spPr>
            <a:xfrm>
              <a:off x="10175821"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89" name="Google Shape;1389;p69"/>
            <p:cNvSpPr/>
            <p:nvPr/>
          </p:nvSpPr>
          <p:spPr>
            <a:xfrm>
              <a:off x="5678827"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0" name="Google Shape;1390;p69"/>
            <p:cNvSpPr/>
            <p:nvPr/>
          </p:nvSpPr>
          <p:spPr>
            <a:xfrm>
              <a:off x="6278426"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1" name="Google Shape;1391;p69"/>
            <p:cNvSpPr/>
            <p:nvPr/>
          </p:nvSpPr>
          <p:spPr>
            <a:xfrm>
              <a:off x="6878025"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2" name="Google Shape;1392;p69"/>
            <p:cNvSpPr/>
            <p:nvPr/>
          </p:nvSpPr>
          <p:spPr>
            <a:xfrm>
              <a:off x="7477624"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3" name="Google Shape;1393;p69"/>
            <p:cNvSpPr/>
            <p:nvPr/>
          </p:nvSpPr>
          <p:spPr>
            <a:xfrm>
              <a:off x="8077223"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4" name="Google Shape;1394;p69"/>
            <p:cNvSpPr/>
            <p:nvPr/>
          </p:nvSpPr>
          <p:spPr>
            <a:xfrm>
              <a:off x="8676822"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5" name="Google Shape;1395;p69"/>
            <p:cNvSpPr/>
            <p:nvPr/>
          </p:nvSpPr>
          <p:spPr>
            <a:xfrm>
              <a:off x="9276421"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6" name="Google Shape;1396;p69"/>
            <p:cNvSpPr/>
            <p:nvPr/>
          </p:nvSpPr>
          <p:spPr>
            <a:xfrm>
              <a:off x="9876020"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7" name="Google Shape;1397;p69"/>
            <p:cNvSpPr/>
            <p:nvPr/>
          </p:nvSpPr>
          <p:spPr>
            <a:xfrm>
              <a:off x="5379026"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8" name="Google Shape;1398;p69"/>
            <p:cNvSpPr/>
            <p:nvPr/>
          </p:nvSpPr>
          <p:spPr>
            <a:xfrm>
              <a:off x="5978625"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99" name="Google Shape;1399;p69"/>
            <p:cNvSpPr/>
            <p:nvPr/>
          </p:nvSpPr>
          <p:spPr>
            <a:xfrm>
              <a:off x="6578224"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0" name="Google Shape;1400;p69"/>
            <p:cNvSpPr/>
            <p:nvPr/>
          </p:nvSpPr>
          <p:spPr>
            <a:xfrm>
              <a:off x="7177823"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1" name="Google Shape;1401;p69"/>
            <p:cNvSpPr/>
            <p:nvPr/>
          </p:nvSpPr>
          <p:spPr>
            <a:xfrm>
              <a:off x="7777422"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2" name="Google Shape;1402;p69"/>
            <p:cNvSpPr/>
            <p:nvPr/>
          </p:nvSpPr>
          <p:spPr>
            <a:xfrm>
              <a:off x="8377021"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3" name="Google Shape;1403;p69"/>
            <p:cNvSpPr/>
            <p:nvPr/>
          </p:nvSpPr>
          <p:spPr>
            <a:xfrm>
              <a:off x="8976620"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4" name="Google Shape;1404;p69"/>
            <p:cNvSpPr/>
            <p:nvPr/>
          </p:nvSpPr>
          <p:spPr>
            <a:xfrm>
              <a:off x="9576219"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5" name="Google Shape;1405;p69"/>
            <p:cNvSpPr/>
            <p:nvPr/>
          </p:nvSpPr>
          <p:spPr>
            <a:xfrm>
              <a:off x="5678827"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6" name="Google Shape;1406;p69"/>
            <p:cNvSpPr/>
            <p:nvPr/>
          </p:nvSpPr>
          <p:spPr>
            <a:xfrm>
              <a:off x="6278426"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7" name="Google Shape;1407;p69"/>
            <p:cNvSpPr/>
            <p:nvPr/>
          </p:nvSpPr>
          <p:spPr>
            <a:xfrm>
              <a:off x="6878025"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8" name="Google Shape;1408;p69"/>
            <p:cNvSpPr/>
            <p:nvPr/>
          </p:nvSpPr>
          <p:spPr>
            <a:xfrm>
              <a:off x="7477624"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9" name="Google Shape;1409;p69"/>
            <p:cNvSpPr/>
            <p:nvPr/>
          </p:nvSpPr>
          <p:spPr>
            <a:xfrm>
              <a:off x="8077223"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0" name="Google Shape;1410;p69"/>
            <p:cNvSpPr/>
            <p:nvPr/>
          </p:nvSpPr>
          <p:spPr>
            <a:xfrm>
              <a:off x="8676822"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1" name="Google Shape;1411;p69"/>
            <p:cNvSpPr/>
            <p:nvPr/>
          </p:nvSpPr>
          <p:spPr>
            <a:xfrm>
              <a:off x="9276421"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2" name="Google Shape;1412;p69"/>
            <p:cNvSpPr/>
            <p:nvPr/>
          </p:nvSpPr>
          <p:spPr>
            <a:xfrm>
              <a:off x="5379027"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3" name="Google Shape;1413;p69"/>
            <p:cNvSpPr/>
            <p:nvPr/>
          </p:nvSpPr>
          <p:spPr>
            <a:xfrm>
              <a:off x="5978626"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4" name="Google Shape;1414;p69"/>
            <p:cNvSpPr/>
            <p:nvPr/>
          </p:nvSpPr>
          <p:spPr>
            <a:xfrm>
              <a:off x="6578225"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5" name="Google Shape;1415;p69"/>
            <p:cNvSpPr/>
            <p:nvPr/>
          </p:nvSpPr>
          <p:spPr>
            <a:xfrm>
              <a:off x="7177824"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6" name="Google Shape;1416;p69"/>
            <p:cNvSpPr/>
            <p:nvPr/>
          </p:nvSpPr>
          <p:spPr>
            <a:xfrm>
              <a:off x="7777423"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7" name="Google Shape;1417;p69"/>
            <p:cNvSpPr/>
            <p:nvPr/>
          </p:nvSpPr>
          <p:spPr>
            <a:xfrm>
              <a:off x="8377022"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8" name="Google Shape;1418;p69"/>
            <p:cNvSpPr/>
            <p:nvPr/>
          </p:nvSpPr>
          <p:spPr>
            <a:xfrm>
              <a:off x="8976621"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19" name="Google Shape;1419;p69"/>
            <p:cNvSpPr/>
            <p:nvPr/>
          </p:nvSpPr>
          <p:spPr>
            <a:xfrm>
              <a:off x="5678825"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0" name="Google Shape;1420;p69"/>
            <p:cNvSpPr/>
            <p:nvPr/>
          </p:nvSpPr>
          <p:spPr>
            <a:xfrm>
              <a:off x="6278424"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1" name="Google Shape;1421;p69"/>
            <p:cNvSpPr/>
            <p:nvPr/>
          </p:nvSpPr>
          <p:spPr>
            <a:xfrm>
              <a:off x="6878023"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2" name="Google Shape;1422;p69"/>
            <p:cNvSpPr/>
            <p:nvPr/>
          </p:nvSpPr>
          <p:spPr>
            <a:xfrm>
              <a:off x="7477622"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3" name="Google Shape;1423;p69"/>
            <p:cNvSpPr/>
            <p:nvPr/>
          </p:nvSpPr>
          <p:spPr>
            <a:xfrm>
              <a:off x="8077221"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4" name="Google Shape;1424;p69"/>
            <p:cNvSpPr/>
            <p:nvPr/>
          </p:nvSpPr>
          <p:spPr>
            <a:xfrm>
              <a:off x="8676820"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5" name="Google Shape;1425;p69"/>
            <p:cNvSpPr/>
            <p:nvPr/>
          </p:nvSpPr>
          <p:spPr>
            <a:xfrm>
              <a:off x="5379027"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6" name="Google Shape;1426;p69"/>
            <p:cNvSpPr/>
            <p:nvPr/>
          </p:nvSpPr>
          <p:spPr>
            <a:xfrm>
              <a:off x="5978626"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7" name="Google Shape;1427;p69"/>
            <p:cNvSpPr/>
            <p:nvPr/>
          </p:nvSpPr>
          <p:spPr>
            <a:xfrm>
              <a:off x="6578225"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8" name="Google Shape;1428;p69"/>
            <p:cNvSpPr/>
            <p:nvPr/>
          </p:nvSpPr>
          <p:spPr>
            <a:xfrm>
              <a:off x="7177824"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29" name="Google Shape;1429;p69"/>
            <p:cNvSpPr/>
            <p:nvPr/>
          </p:nvSpPr>
          <p:spPr>
            <a:xfrm>
              <a:off x="7777423"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0" name="Google Shape;1430;p69"/>
            <p:cNvSpPr/>
            <p:nvPr/>
          </p:nvSpPr>
          <p:spPr>
            <a:xfrm>
              <a:off x="8377022"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1" name="Google Shape;1431;p69"/>
            <p:cNvSpPr/>
            <p:nvPr/>
          </p:nvSpPr>
          <p:spPr>
            <a:xfrm>
              <a:off x="5678825"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2" name="Google Shape;1432;p69"/>
            <p:cNvSpPr/>
            <p:nvPr/>
          </p:nvSpPr>
          <p:spPr>
            <a:xfrm>
              <a:off x="6278424"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3" name="Google Shape;1433;p69"/>
            <p:cNvSpPr/>
            <p:nvPr/>
          </p:nvSpPr>
          <p:spPr>
            <a:xfrm>
              <a:off x="6878023"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4" name="Google Shape;1434;p69"/>
            <p:cNvSpPr/>
            <p:nvPr/>
          </p:nvSpPr>
          <p:spPr>
            <a:xfrm>
              <a:off x="7477622"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5" name="Google Shape;1435;p69"/>
            <p:cNvSpPr/>
            <p:nvPr/>
          </p:nvSpPr>
          <p:spPr>
            <a:xfrm>
              <a:off x="8077221"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6" name="Google Shape;1436;p69"/>
            <p:cNvSpPr/>
            <p:nvPr/>
          </p:nvSpPr>
          <p:spPr>
            <a:xfrm>
              <a:off x="5379024"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7" name="Google Shape;1437;p69"/>
            <p:cNvSpPr/>
            <p:nvPr/>
          </p:nvSpPr>
          <p:spPr>
            <a:xfrm>
              <a:off x="5978623"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8" name="Google Shape;1438;p69"/>
            <p:cNvSpPr/>
            <p:nvPr/>
          </p:nvSpPr>
          <p:spPr>
            <a:xfrm>
              <a:off x="6578222"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9" name="Google Shape;1439;p69"/>
            <p:cNvSpPr/>
            <p:nvPr/>
          </p:nvSpPr>
          <p:spPr>
            <a:xfrm>
              <a:off x="7177821"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0" name="Google Shape;1440;p69"/>
            <p:cNvSpPr/>
            <p:nvPr/>
          </p:nvSpPr>
          <p:spPr>
            <a:xfrm>
              <a:off x="7777420"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1" name="Google Shape;1441;p69"/>
            <p:cNvSpPr/>
            <p:nvPr/>
          </p:nvSpPr>
          <p:spPr>
            <a:xfrm>
              <a:off x="5678825"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2" name="Google Shape;1442;p69"/>
            <p:cNvSpPr/>
            <p:nvPr/>
          </p:nvSpPr>
          <p:spPr>
            <a:xfrm>
              <a:off x="6278424"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3" name="Google Shape;1443;p69"/>
            <p:cNvSpPr/>
            <p:nvPr/>
          </p:nvSpPr>
          <p:spPr>
            <a:xfrm>
              <a:off x="6878023"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4" name="Google Shape;1444;p69"/>
            <p:cNvSpPr/>
            <p:nvPr/>
          </p:nvSpPr>
          <p:spPr>
            <a:xfrm>
              <a:off x="7477622"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5" name="Google Shape;1445;p69"/>
            <p:cNvSpPr/>
            <p:nvPr/>
          </p:nvSpPr>
          <p:spPr>
            <a:xfrm>
              <a:off x="5379025"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6" name="Google Shape;1446;p69"/>
            <p:cNvSpPr/>
            <p:nvPr/>
          </p:nvSpPr>
          <p:spPr>
            <a:xfrm>
              <a:off x="5978624"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7" name="Google Shape;1447;p69"/>
            <p:cNvSpPr/>
            <p:nvPr/>
          </p:nvSpPr>
          <p:spPr>
            <a:xfrm>
              <a:off x="6578223"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8" name="Google Shape;1448;p69"/>
            <p:cNvSpPr/>
            <p:nvPr/>
          </p:nvSpPr>
          <p:spPr>
            <a:xfrm>
              <a:off x="7177822"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49" name="Google Shape;1449;p69"/>
            <p:cNvSpPr/>
            <p:nvPr/>
          </p:nvSpPr>
          <p:spPr>
            <a:xfrm>
              <a:off x="5678823"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0" name="Google Shape;1450;p69"/>
            <p:cNvSpPr/>
            <p:nvPr/>
          </p:nvSpPr>
          <p:spPr>
            <a:xfrm>
              <a:off x="6278422"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1" name="Google Shape;1451;p69"/>
            <p:cNvSpPr/>
            <p:nvPr/>
          </p:nvSpPr>
          <p:spPr>
            <a:xfrm>
              <a:off x="6878021"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2" name="Google Shape;1452;p69"/>
            <p:cNvSpPr/>
            <p:nvPr/>
          </p:nvSpPr>
          <p:spPr>
            <a:xfrm>
              <a:off x="11075218"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3" name="Google Shape;1453;p69"/>
            <p:cNvSpPr/>
            <p:nvPr/>
          </p:nvSpPr>
          <p:spPr>
            <a:xfrm>
              <a:off x="11674817"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4" name="Google Shape;1454;p69"/>
            <p:cNvSpPr/>
            <p:nvPr/>
          </p:nvSpPr>
          <p:spPr>
            <a:xfrm>
              <a:off x="10775420"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5" name="Google Shape;1455;p69"/>
            <p:cNvSpPr/>
            <p:nvPr/>
          </p:nvSpPr>
          <p:spPr>
            <a:xfrm>
              <a:off x="11375019"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6" name="Google Shape;1456;p69"/>
            <p:cNvSpPr/>
            <p:nvPr/>
          </p:nvSpPr>
          <p:spPr>
            <a:xfrm>
              <a:off x="11974618"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7" name="Google Shape;1457;p69"/>
            <p:cNvSpPr/>
            <p:nvPr/>
          </p:nvSpPr>
          <p:spPr>
            <a:xfrm>
              <a:off x="10475619"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8" name="Google Shape;1458;p69"/>
            <p:cNvSpPr/>
            <p:nvPr/>
          </p:nvSpPr>
          <p:spPr>
            <a:xfrm>
              <a:off x="11075218"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59" name="Google Shape;1459;p69"/>
            <p:cNvSpPr/>
            <p:nvPr/>
          </p:nvSpPr>
          <p:spPr>
            <a:xfrm>
              <a:off x="11674817" y="108466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0" name="Google Shape;1460;p69"/>
            <p:cNvSpPr/>
            <p:nvPr/>
          </p:nvSpPr>
          <p:spPr>
            <a:xfrm>
              <a:off x="10175818"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1" name="Google Shape;1461;p69"/>
            <p:cNvSpPr/>
            <p:nvPr/>
          </p:nvSpPr>
          <p:spPr>
            <a:xfrm>
              <a:off x="10775417"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2" name="Google Shape;1462;p69"/>
            <p:cNvSpPr/>
            <p:nvPr/>
          </p:nvSpPr>
          <p:spPr>
            <a:xfrm>
              <a:off x="11375016"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3" name="Google Shape;1463;p69"/>
            <p:cNvSpPr/>
            <p:nvPr/>
          </p:nvSpPr>
          <p:spPr>
            <a:xfrm>
              <a:off x="11974615" y="160562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4" name="Google Shape;1464;p69"/>
            <p:cNvSpPr/>
            <p:nvPr/>
          </p:nvSpPr>
          <p:spPr>
            <a:xfrm>
              <a:off x="9876020"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5" name="Google Shape;1465;p69"/>
            <p:cNvSpPr/>
            <p:nvPr/>
          </p:nvSpPr>
          <p:spPr>
            <a:xfrm>
              <a:off x="10475619"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6" name="Google Shape;1466;p69"/>
            <p:cNvSpPr/>
            <p:nvPr/>
          </p:nvSpPr>
          <p:spPr>
            <a:xfrm>
              <a:off x="11075218"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7" name="Google Shape;1467;p69"/>
            <p:cNvSpPr/>
            <p:nvPr/>
          </p:nvSpPr>
          <p:spPr>
            <a:xfrm>
              <a:off x="11674817" y="212659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8" name="Google Shape;1468;p69"/>
            <p:cNvSpPr/>
            <p:nvPr/>
          </p:nvSpPr>
          <p:spPr>
            <a:xfrm>
              <a:off x="9576220"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9" name="Google Shape;1469;p69"/>
            <p:cNvSpPr/>
            <p:nvPr/>
          </p:nvSpPr>
          <p:spPr>
            <a:xfrm>
              <a:off x="10175819"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0" name="Google Shape;1470;p69"/>
            <p:cNvSpPr/>
            <p:nvPr/>
          </p:nvSpPr>
          <p:spPr>
            <a:xfrm>
              <a:off x="10775418"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1" name="Google Shape;1471;p69"/>
            <p:cNvSpPr/>
            <p:nvPr/>
          </p:nvSpPr>
          <p:spPr>
            <a:xfrm>
              <a:off x="11375017"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2" name="Google Shape;1472;p69"/>
            <p:cNvSpPr/>
            <p:nvPr/>
          </p:nvSpPr>
          <p:spPr>
            <a:xfrm>
              <a:off x="11974616" y="2647556"/>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3" name="Google Shape;1473;p69"/>
            <p:cNvSpPr/>
            <p:nvPr/>
          </p:nvSpPr>
          <p:spPr>
            <a:xfrm>
              <a:off x="9276419"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4" name="Google Shape;1474;p69"/>
            <p:cNvSpPr/>
            <p:nvPr/>
          </p:nvSpPr>
          <p:spPr>
            <a:xfrm>
              <a:off x="9876018"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5" name="Google Shape;1475;p69"/>
            <p:cNvSpPr/>
            <p:nvPr/>
          </p:nvSpPr>
          <p:spPr>
            <a:xfrm>
              <a:off x="10475617"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6" name="Google Shape;1476;p69"/>
            <p:cNvSpPr/>
            <p:nvPr/>
          </p:nvSpPr>
          <p:spPr>
            <a:xfrm>
              <a:off x="11075216"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7" name="Google Shape;1477;p69"/>
            <p:cNvSpPr/>
            <p:nvPr/>
          </p:nvSpPr>
          <p:spPr>
            <a:xfrm>
              <a:off x="11674815" y="3168519"/>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8" name="Google Shape;1478;p69"/>
            <p:cNvSpPr/>
            <p:nvPr/>
          </p:nvSpPr>
          <p:spPr>
            <a:xfrm>
              <a:off x="8976621"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79" name="Google Shape;1479;p69"/>
            <p:cNvSpPr/>
            <p:nvPr/>
          </p:nvSpPr>
          <p:spPr>
            <a:xfrm>
              <a:off x="9576220"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0" name="Google Shape;1480;p69"/>
            <p:cNvSpPr/>
            <p:nvPr/>
          </p:nvSpPr>
          <p:spPr>
            <a:xfrm>
              <a:off x="10175819"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1" name="Google Shape;1481;p69"/>
            <p:cNvSpPr/>
            <p:nvPr/>
          </p:nvSpPr>
          <p:spPr>
            <a:xfrm>
              <a:off x="10775418"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2" name="Google Shape;1482;p69"/>
            <p:cNvSpPr/>
            <p:nvPr/>
          </p:nvSpPr>
          <p:spPr>
            <a:xfrm>
              <a:off x="11375017"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3" name="Google Shape;1483;p69"/>
            <p:cNvSpPr/>
            <p:nvPr/>
          </p:nvSpPr>
          <p:spPr>
            <a:xfrm>
              <a:off x="11974616" y="368948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4" name="Google Shape;1484;p69"/>
            <p:cNvSpPr/>
            <p:nvPr/>
          </p:nvSpPr>
          <p:spPr>
            <a:xfrm>
              <a:off x="8676820"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5" name="Google Shape;1485;p69"/>
            <p:cNvSpPr/>
            <p:nvPr/>
          </p:nvSpPr>
          <p:spPr>
            <a:xfrm>
              <a:off x="9276419"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6" name="Google Shape;1486;p69"/>
            <p:cNvSpPr/>
            <p:nvPr/>
          </p:nvSpPr>
          <p:spPr>
            <a:xfrm>
              <a:off x="9876018"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7" name="Google Shape;1487;p69"/>
            <p:cNvSpPr/>
            <p:nvPr/>
          </p:nvSpPr>
          <p:spPr>
            <a:xfrm>
              <a:off x="10475617"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8" name="Google Shape;1488;p69"/>
            <p:cNvSpPr/>
            <p:nvPr/>
          </p:nvSpPr>
          <p:spPr>
            <a:xfrm>
              <a:off x="11075216"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89" name="Google Shape;1489;p69"/>
            <p:cNvSpPr/>
            <p:nvPr/>
          </p:nvSpPr>
          <p:spPr>
            <a:xfrm>
              <a:off x="11674815" y="421044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0" name="Google Shape;1490;p69"/>
            <p:cNvSpPr/>
            <p:nvPr/>
          </p:nvSpPr>
          <p:spPr>
            <a:xfrm>
              <a:off x="8377019"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1" name="Google Shape;1491;p69"/>
            <p:cNvSpPr/>
            <p:nvPr/>
          </p:nvSpPr>
          <p:spPr>
            <a:xfrm>
              <a:off x="8976618"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2" name="Google Shape;1492;p69"/>
            <p:cNvSpPr/>
            <p:nvPr/>
          </p:nvSpPr>
          <p:spPr>
            <a:xfrm>
              <a:off x="9576217"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3" name="Google Shape;1493;p69"/>
            <p:cNvSpPr/>
            <p:nvPr/>
          </p:nvSpPr>
          <p:spPr>
            <a:xfrm>
              <a:off x="10175816"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4" name="Google Shape;1494;p69"/>
            <p:cNvSpPr/>
            <p:nvPr/>
          </p:nvSpPr>
          <p:spPr>
            <a:xfrm>
              <a:off x="10775415"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5" name="Google Shape;1495;p69"/>
            <p:cNvSpPr/>
            <p:nvPr/>
          </p:nvSpPr>
          <p:spPr>
            <a:xfrm>
              <a:off x="11375014"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6" name="Google Shape;1496;p69"/>
            <p:cNvSpPr/>
            <p:nvPr/>
          </p:nvSpPr>
          <p:spPr>
            <a:xfrm>
              <a:off x="11974613" y="473140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7" name="Google Shape;1497;p69"/>
            <p:cNvSpPr/>
            <p:nvPr/>
          </p:nvSpPr>
          <p:spPr>
            <a:xfrm>
              <a:off x="8077221"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8" name="Google Shape;1498;p69"/>
            <p:cNvSpPr/>
            <p:nvPr/>
          </p:nvSpPr>
          <p:spPr>
            <a:xfrm>
              <a:off x="8676820"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99" name="Google Shape;1499;p69"/>
            <p:cNvSpPr/>
            <p:nvPr/>
          </p:nvSpPr>
          <p:spPr>
            <a:xfrm>
              <a:off x="9276419"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0" name="Google Shape;1500;p69"/>
            <p:cNvSpPr/>
            <p:nvPr/>
          </p:nvSpPr>
          <p:spPr>
            <a:xfrm>
              <a:off x="9876018"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1" name="Google Shape;1501;p69"/>
            <p:cNvSpPr/>
            <p:nvPr/>
          </p:nvSpPr>
          <p:spPr>
            <a:xfrm>
              <a:off x="10475617"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2" name="Google Shape;1502;p69"/>
            <p:cNvSpPr/>
            <p:nvPr/>
          </p:nvSpPr>
          <p:spPr>
            <a:xfrm>
              <a:off x="11075216"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3" name="Google Shape;1503;p69"/>
            <p:cNvSpPr/>
            <p:nvPr/>
          </p:nvSpPr>
          <p:spPr>
            <a:xfrm>
              <a:off x="11674815" y="5252372"/>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4" name="Google Shape;1504;p69"/>
            <p:cNvSpPr/>
            <p:nvPr/>
          </p:nvSpPr>
          <p:spPr>
            <a:xfrm>
              <a:off x="7777421"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5" name="Google Shape;1505;p69"/>
            <p:cNvSpPr/>
            <p:nvPr/>
          </p:nvSpPr>
          <p:spPr>
            <a:xfrm>
              <a:off x="8377020"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6" name="Google Shape;1506;p69"/>
            <p:cNvSpPr/>
            <p:nvPr/>
          </p:nvSpPr>
          <p:spPr>
            <a:xfrm>
              <a:off x="8976619"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7" name="Google Shape;1507;p69"/>
            <p:cNvSpPr/>
            <p:nvPr/>
          </p:nvSpPr>
          <p:spPr>
            <a:xfrm>
              <a:off x="9576218"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8" name="Google Shape;1508;p69"/>
            <p:cNvSpPr/>
            <p:nvPr/>
          </p:nvSpPr>
          <p:spPr>
            <a:xfrm>
              <a:off x="10175817"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09" name="Google Shape;1509;p69"/>
            <p:cNvSpPr/>
            <p:nvPr/>
          </p:nvSpPr>
          <p:spPr>
            <a:xfrm>
              <a:off x="10775416"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0" name="Google Shape;1510;p69"/>
            <p:cNvSpPr/>
            <p:nvPr/>
          </p:nvSpPr>
          <p:spPr>
            <a:xfrm>
              <a:off x="11375015"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1" name="Google Shape;1511;p69"/>
            <p:cNvSpPr/>
            <p:nvPr/>
          </p:nvSpPr>
          <p:spPr>
            <a:xfrm>
              <a:off x="7477620"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2" name="Google Shape;1512;p69"/>
            <p:cNvSpPr/>
            <p:nvPr/>
          </p:nvSpPr>
          <p:spPr>
            <a:xfrm>
              <a:off x="8077219"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3" name="Google Shape;1513;p69"/>
            <p:cNvSpPr/>
            <p:nvPr/>
          </p:nvSpPr>
          <p:spPr>
            <a:xfrm>
              <a:off x="8676818"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4" name="Google Shape;1514;p69"/>
            <p:cNvSpPr/>
            <p:nvPr/>
          </p:nvSpPr>
          <p:spPr>
            <a:xfrm>
              <a:off x="9276417"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5" name="Google Shape;1515;p69"/>
            <p:cNvSpPr/>
            <p:nvPr/>
          </p:nvSpPr>
          <p:spPr>
            <a:xfrm>
              <a:off x="9876016"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6" name="Google Shape;1516;p69"/>
            <p:cNvSpPr/>
            <p:nvPr/>
          </p:nvSpPr>
          <p:spPr>
            <a:xfrm>
              <a:off x="10475615"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7" name="Google Shape;1517;p69"/>
            <p:cNvSpPr/>
            <p:nvPr/>
          </p:nvSpPr>
          <p:spPr>
            <a:xfrm>
              <a:off x="11075214"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8" name="Google Shape;1518;p69"/>
            <p:cNvSpPr/>
            <p:nvPr/>
          </p:nvSpPr>
          <p:spPr>
            <a:xfrm>
              <a:off x="5678827" y="42740"/>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19" name="Google Shape;1519;p69"/>
            <p:cNvSpPr/>
            <p:nvPr/>
          </p:nvSpPr>
          <p:spPr>
            <a:xfrm>
              <a:off x="5379026" y="563703"/>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0" name="Google Shape;1520;p69"/>
            <p:cNvSpPr/>
            <p:nvPr/>
          </p:nvSpPr>
          <p:spPr>
            <a:xfrm>
              <a:off x="11674815" y="6294298"/>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1" name="Google Shape;1521;p69"/>
            <p:cNvSpPr/>
            <p:nvPr/>
          </p:nvSpPr>
          <p:spPr>
            <a:xfrm>
              <a:off x="11974613" y="5773335"/>
              <a:ext cx="521100" cy="521100"/>
            </a:xfrm>
            <a:prstGeom prst="ellipse">
              <a:avLst/>
            </a:prstGeom>
            <a:solidFill>
              <a:srgbClr val="A7241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522" name="Google Shape;1522;p69"/>
          <p:cNvSpPr/>
          <p:nvPr/>
        </p:nvSpPr>
        <p:spPr>
          <a:xfrm>
            <a:off x="1337202" y="2382"/>
            <a:ext cx="7806900" cy="51411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3" name="Google Shape;1523;p69"/>
          <p:cNvSpPr txBox="1">
            <a:spLocks noGrp="1"/>
          </p:cNvSpPr>
          <p:nvPr>
            <p:ph type="title"/>
          </p:nvPr>
        </p:nvSpPr>
        <p:spPr>
          <a:xfrm>
            <a:off x="1656529" y="321469"/>
            <a:ext cx="10308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4" name="Google Shape;1524;p69"/>
          <p:cNvSpPr txBox="1">
            <a:spLocks noGrp="1"/>
          </p:cNvSpPr>
          <p:nvPr>
            <p:ph type="body" idx="1"/>
          </p:nvPr>
        </p:nvSpPr>
        <p:spPr>
          <a:xfrm>
            <a:off x="1656529" y="2247900"/>
            <a:ext cx="5657100" cy="2381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4500"/>
              <a:buNone/>
              <a:defRPr sz="45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4_Section Header Orange Manual">
  <p:cSld name="4_Section Header Orange Manual">
    <p:bg>
      <p:bgPr>
        <a:solidFill>
          <a:schemeClr val="accent5"/>
        </a:solidFill>
        <a:effectLst/>
      </p:bgPr>
    </p:bg>
    <p:spTree>
      <p:nvGrpSpPr>
        <p:cNvPr id="1" name="Shape 1525"/>
        <p:cNvGrpSpPr/>
        <p:nvPr/>
      </p:nvGrpSpPr>
      <p:grpSpPr>
        <a:xfrm>
          <a:off x="0" y="0"/>
          <a:ext cx="0" cy="0"/>
          <a:chOff x="0" y="0"/>
          <a:chExt cx="0" cy="0"/>
        </a:xfrm>
      </p:grpSpPr>
      <p:grpSp>
        <p:nvGrpSpPr>
          <p:cNvPr id="1526" name="Google Shape;1526;p70"/>
          <p:cNvGrpSpPr/>
          <p:nvPr/>
        </p:nvGrpSpPr>
        <p:grpSpPr>
          <a:xfrm>
            <a:off x="-402622" y="32862"/>
            <a:ext cx="5337520" cy="5079494"/>
            <a:chOff x="5379024" y="42740"/>
            <a:chExt cx="7116694" cy="6772658"/>
          </a:xfrm>
        </p:grpSpPr>
        <p:sp>
          <p:nvSpPr>
            <p:cNvPr id="1527" name="Google Shape;1527;p70"/>
            <p:cNvSpPr/>
            <p:nvPr/>
          </p:nvSpPr>
          <p:spPr>
            <a:xfrm>
              <a:off x="6278426"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8" name="Google Shape;1528;p70"/>
            <p:cNvSpPr/>
            <p:nvPr/>
          </p:nvSpPr>
          <p:spPr>
            <a:xfrm>
              <a:off x="6878025"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9" name="Google Shape;1529;p70"/>
            <p:cNvSpPr/>
            <p:nvPr/>
          </p:nvSpPr>
          <p:spPr>
            <a:xfrm>
              <a:off x="7477624"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0" name="Google Shape;1530;p70"/>
            <p:cNvSpPr/>
            <p:nvPr/>
          </p:nvSpPr>
          <p:spPr>
            <a:xfrm>
              <a:off x="8077223"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1" name="Google Shape;1531;p70"/>
            <p:cNvSpPr/>
            <p:nvPr/>
          </p:nvSpPr>
          <p:spPr>
            <a:xfrm>
              <a:off x="8676822"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2" name="Google Shape;1532;p70"/>
            <p:cNvSpPr/>
            <p:nvPr/>
          </p:nvSpPr>
          <p:spPr>
            <a:xfrm>
              <a:off x="9276421"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3" name="Google Shape;1533;p70"/>
            <p:cNvSpPr/>
            <p:nvPr/>
          </p:nvSpPr>
          <p:spPr>
            <a:xfrm>
              <a:off x="9876020"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4" name="Google Shape;1534;p70"/>
            <p:cNvSpPr/>
            <p:nvPr/>
          </p:nvSpPr>
          <p:spPr>
            <a:xfrm>
              <a:off x="10475619"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5" name="Google Shape;1535;p70"/>
            <p:cNvSpPr/>
            <p:nvPr/>
          </p:nvSpPr>
          <p:spPr>
            <a:xfrm>
              <a:off x="5978628"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6" name="Google Shape;1536;p70"/>
            <p:cNvSpPr/>
            <p:nvPr/>
          </p:nvSpPr>
          <p:spPr>
            <a:xfrm>
              <a:off x="6578227"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7" name="Google Shape;1537;p70"/>
            <p:cNvSpPr/>
            <p:nvPr/>
          </p:nvSpPr>
          <p:spPr>
            <a:xfrm>
              <a:off x="7177826"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8" name="Google Shape;1538;p70"/>
            <p:cNvSpPr/>
            <p:nvPr/>
          </p:nvSpPr>
          <p:spPr>
            <a:xfrm>
              <a:off x="7777425"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39" name="Google Shape;1539;p70"/>
            <p:cNvSpPr/>
            <p:nvPr/>
          </p:nvSpPr>
          <p:spPr>
            <a:xfrm>
              <a:off x="8377024"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0" name="Google Shape;1540;p70"/>
            <p:cNvSpPr/>
            <p:nvPr/>
          </p:nvSpPr>
          <p:spPr>
            <a:xfrm>
              <a:off x="8976623"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1" name="Google Shape;1541;p70"/>
            <p:cNvSpPr/>
            <p:nvPr/>
          </p:nvSpPr>
          <p:spPr>
            <a:xfrm>
              <a:off x="9576222"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2" name="Google Shape;1542;p70"/>
            <p:cNvSpPr/>
            <p:nvPr/>
          </p:nvSpPr>
          <p:spPr>
            <a:xfrm>
              <a:off x="10175821"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3" name="Google Shape;1543;p70"/>
            <p:cNvSpPr/>
            <p:nvPr/>
          </p:nvSpPr>
          <p:spPr>
            <a:xfrm>
              <a:off x="5678827"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4" name="Google Shape;1544;p70"/>
            <p:cNvSpPr/>
            <p:nvPr/>
          </p:nvSpPr>
          <p:spPr>
            <a:xfrm>
              <a:off x="6278426"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5" name="Google Shape;1545;p70"/>
            <p:cNvSpPr/>
            <p:nvPr/>
          </p:nvSpPr>
          <p:spPr>
            <a:xfrm>
              <a:off x="6878025"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6" name="Google Shape;1546;p70"/>
            <p:cNvSpPr/>
            <p:nvPr/>
          </p:nvSpPr>
          <p:spPr>
            <a:xfrm>
              <a:off x="7477624"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7" name="Google Shape;1547;p70"/>
            <p:cNvSpPr/>
            <p:nvPr/>
          </p:nvSpPr>
          <p:spPr>
            <a:xfrm>
              <a:off x="8077223"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8" name="Google Shape;1548;p70"/>
            <p:cNvSpPr/>
            <p:nvPr/>
          </p:nvSpPr>
          <p:spPr>
            <a:xfrm>
              <a:off x="8676822"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49" name="Google Shape;1549;p70"/>
            <p:cNvSpPr/>
            <p:nvPr/>
          </p:nvSpPr>
          <p:spPr>
            <a:xfrm>
              <a:off x="9276421"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0" name="Google Shape;1550;p70"/>
            <p:cNvSpPr/>
            <p:nvPr/>
          </p:nvSpPr>
          <p:spPr>
            <a:xfrm>
              <a:off x="9876020"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1" name="Google Shape;1551;p70"/>
            <p:cNvSpPr/>
            <p:nvPr/>
          </p:nvSpPr>
          <p:spPr>
            <a:xfrm>
              <a:off x="5379026"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2" name="Google Shape;1552;p70"/>
            <p:cNvSpPr/>
            <p:nvPr/>
          </p:nvSpPr>
          <p:spPr>
            <a:xfrm>
              <a:off x="5978625"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3" name="Google Shape;1553;p70"/>
            <p:cNvSpPr/>
            <p:nvPr/>
          </p:nvSpPr>
          <p:spPr>
            <a:xfrm>
              <a:off x="6578224"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4" name="Google Shape;1554;p70"/>
            <p:cNvSpPr/>
            <p:nvPr/>
          </p:nvSpPr>
          <p:spPr>
            <a:xfrm>
              <a:off x="7177823"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5" name="Google Shape;1555;p70"/>
            <p:cNvSpPr/>
            <p:nvPr/>
          </p:nvSpPr>
          <p:spPr>
            <a:xfrm>
              <a:off x="7777422"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6" name="Google Shape;1556;p70"/>
            <p:cNvSpPr/>
            <p:nvPr/>
          </p:nvSpPr>
          <p:spPr>
            <a:xfrm>
              <a:off x="8377021"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7" name="Google Shape;1557;p70"/>
            <p:cNvSpPr/>
            <p:nvPr/>
          </p:nvSpPr>
          <p:spPr>
            <a:xfrm>
              <a:off x="8976620"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8" name="Google Shape;1558;p70"/>
            <p:cNvSpPr/>
            <p:nvPr/>
          </p:nvSpPr>
          <p:spPr>
            <a:xfrm>
              <a:off x="9576219"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9" name="Google Shape;1559;p70"/>
            <p:cNvSpPr/>
            <p:nvPr/>
          </p:nvSpPr>
          <p:spPr>
            <a:xfrm>
              <a:off x="5678827"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0" name="Google Shape;1560;p70"/>
            <p:cNvSpPr/>
            <p:nvPr/>
          </p:nvSpPr>
          <p:spPr>
            <a:xfrm>
              <a:off x="6278426"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1" name="Google Shape;1561;p70"/>
            <p:cNvSpPr/>
            <p:nvPr/>
          </p:nvSpPr>
          <p:spPr>
            <a:xfrm>
              <a:off x="6878025"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2" name="Google Shape;1562;p70"/>
            <p:cNvSpPr/>
            <p:nvPr/>
          </p:nvSpPr>
          <p:spPr>
            <a:xfrm>
              <a:off x="7477624"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3" name="Google Shape;1563;p70"/>
            <p:cNvSpPr/>
            <p:nvPr/>
          </p:nvSpPr>
          <p:spPr>
            <a:xfrm>
              <a:off x="8077223"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4" name="Google Shape;1564;p70"/>
            <p:cNvSpPr/>
            <p:nvPr/>
          </p:nvSpPr>
          <p:spPr>
            <a:xfrm>
              <a:off x="8676822"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5" name="Google Shape;1565;p70"/>
            <p:cNvSpPr/>
            <p:nvPr/>
          </p:nvSpPr>
          <p:spPr>
            <a:xfrm>
              <a:off x="9276421"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6" name="Google Shape;1566;p70"/>
            <p:cNvSpPr/>
            <p:nvPr/>
          </p:nvSpPr>
          <p:spPr>
            <a:xfrm>
              <a:off x="5379027"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7" name="Google Shape;1567;p70"/>
            <p:cNvSpPr/>
            <p:nvPr/>
          </p:nvSpPr>
          <p:spPr>
            <a:xfrm>
              <a:off x="5978626"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8" name="Google Shape;1568;p70"/>
            <p:cNvSpPr/>
            <p:nvPr/>
          </p:nvSpPr>
          <p:spPr>
            <a:xfrm>
              <a:off x="6578225"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9" name="Google Shape;1569;p70"/>
            <p:cNvSpPr/>
            <p:nvPr/>
          </p:nvSpPr>
          <p:spPr>
            <a:xfrm>
              <a:off x="7177824"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0" name="Google Shape;1570;p70"/>
            <p:cNvSpPr/>
            <p:nvPr/>
          </p:nvSpPr>
          <p:spPr>
            <a:xfrm>
              <a:off x="7777423"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1" name="Google Shape;1571;p70"/>
            <p:cNvSpPr/>
            <p:nvPr/>
          </p:nvSpPr>
          <p:spPr>
            <a:xfrm>
              <a:off x="8377022"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2" name="Google Shape;1572;p70"/>
            <p:cNvSpPr/>
            <p:nvPr/>
          </p:nvSpPr>
          <p:spPr>
            <a:xfrm>
              <a:off x="8976621"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3" name="Google Shape;1573;p70"/>
            <p:cNvSpPr/>
            <p:nvPr/>
          </p:nvSpPr>
          <p:spPr>
            <a:xfrm>
              <a:off x="5678825"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4" name="Google Shape;1574;p70"/>
            <p:cNvSpPr/>
            <p:nvPr/>
          </p:nvSpPr>
          <p:spPr>
            <a:xfrm>
              <a:off x="6278424"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5" name="Google Shape;1575;p70"/>
            <p:cNvSpPr/>
            <p:nvPr/>
          </p:nvSpPr>
          <p:spPr>
            <a:xfrm>
              <a:off x="6878023"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6" name="Google Shape;1576;p70"/>
            <p:cNvSpPr/>
            <p:nvPr/>
          </p:nvSpPr>
          <p:spPr>
            <a:xfrm>
              <a:off x="7477622"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7" name="Google Shape;1577;p70"/>
            <p:cNvSpPr/>
            <p:nvPr/>
          </p:nvSpPr>
          <p:spPr>
            <a:xfrm>
              <a:off x="8077221"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8" name="Google Shape;1578;p70"/>
            <p:cNvSpPr/>
            <p:nvPr/>
          </p:nvSpPr>
          <p:spPr>
            <a:xfrm>
              <a:off x="8676820"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9" name="Google Shape;1579;p70"/>
            <p:cNvSpPr/>
            <p:nvPr/>
          </p:nvSpPr>
          <p:spPr>
            <a:xfrm>
              <a:off x="5379027"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0" name="Google Shape;1580;p70"/>
            <p:cNvSpPr/>
            <p:nvPr/>
          </p:nvSpPr>
          <p:spPr>
            <a:xfrm>
              <a:off x="5978626"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1" name="Google Shape;1581;p70"/>
            <p:cNvSpPr/>
            <p:nvPr/>
          </p:nvSpPr>
          <p:spPr>
            <a:xfrm>
              <a:off x="6578225"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2" name="Google Shape;1582;p70"/>
            <p:cNvSpPr/>
            <p:nvPr/>
          </p:nvSpPr>
          <p:spPr>
            <a:xfrm>
              <a:off x="7177824"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3" name="Google Shape;1583;p70"/>
            <p:cNvSpPr/>
            <p:nvPr/>
          </p:nvSpPr>
          <p:spPr>
            <a:xfrm>
              <a:off x="7777423"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4" name="Google Shape;1584;p70"/>
            <p:cNvSpPr/>
            <p:nvPr/>
          </p:nvSpPr>
          <p:spPr>
            <a:xfrm>
              <a:off x="8377022"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5" name="Google Shape;1585;p70"/>
            <p:cNvSpPr/>
            <p:nvPr/>
          </p:nvSpPr>
          <p:spPr>
            <a:xfrm>
              <a:off x="5678825"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6" name="Google Shape;1586;p70"/>
            <p:cNvSpPr/>
            <p:nvPr/>
          </p:nvSpPr>
          <p:spPr>
            <a:xfrm>
              <a:off x="6278424"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7" name="Google Shape;1587;p70"/>
            <p:cNvSpPr/>
            <p:nvPr/>
          </p:nvSpPr>
          <p:spPr>
            <a:xfrm>
              <a:off x="6878023"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8" name="Google Shape;1588;p70"/>
            <p:cNvSpPr/>
            <p:nvPr/>
          </p:nvSpPr>
          <p:spPr>
            <a:xfrm>
              <a:off x="7477622"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9" name="Google Shape;1589;p70"/>
            <p:cNvSpPr/>
            <p:nvPr/>
          </p:nvSpPr>
          <p:spPr>
            <a:xfrm>
              <a:off x="8077221"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0" name="Google Shape;1590;p70"/>
            <p:cNvSpPr/>
            <p:nvPr/>
          </p:nvSpPr>
          <p:spPr>
            <a:xfrm>
              <a:off x="5379024"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1" name="Google Shape;1591;p70"/>
            <p:cNvSpPr/>
            <p:nvPr/>
          </p:nvSpPr>
          <p:spPr>
            <a:xfrm>
              <a:off x="5978623"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2" name="Google Shape;1592;p70"/>
            <p:cNvSpPr/>
            <p:nvPr/>
          </p:nvSpPr>
          <p:spPr>
            <a:xfrm>
              <a:off x="6578222"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3" name="Google Shape;1593;p70"/>
            <p:cNvSpPr/>
            <p:nvPr/>
          </p:nvSpPr>
          <p:spPr>
            <a:xfrm>
              <a:off x="7177821"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4" name="Google Shape;1594;p70"/>
            <p:cNvSpPr/>
            <p:nvPr/>
          </p:nvSpPr>
          <p:spPr>
            <a:xfrm>
              <a:off x="7777420"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5" name="Google Shape;1595;p70"/>
            <p:cNvSpPr/>
            <p:nvPr/>
          </p:nvSpPr>
          <p:spPr>
            <a:xfrm>
              <a:off x="5678825"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6" name="Google Shape;1596;p70"/>
            <p:cNvSpPr/>
            <p:nvPr/>
          </p:nvSpPr>
          <p:spPr>
            <a:xfrm>
              <a:off x="6278424"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7" name="Google Shape;1597;p70"/>
            <p:cNvSpPr/>
            <p:nvPr/>
          </p:nvSpPr>
          <p:spPr>
            <a:xfrm>
              <a:off x="6878023"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8" name="Google Shape;1598;p70"/>
            <p:cNvSpPr/>
            <p:nvPr/>
          </p:nvSpPr>
          <p:spPr>
            <a:xfrm>
              <a:off x="7477622"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99" name="Google Shape;1599;p70"/>
            <p:cNvSpPr/>
            <p:nvPr/>
          </p:nvSpPr>
          <p:spPr>
            <a:xfrm>
              <a:off x="5379025"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0" name="Google Shape;1600;p70"/>
            <p:cNvSpPr/>
            <p:nvPr/>
          </p:nvSpPr>
          <p:spPr>
            <a:xfrm>
              <a:off x="5978624"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1" name="Google Shape;1601;p70"/>
            <p:cNvSpPr/>
            <p:nvPr/>
          </p:nvSpPr>
          <p:spPr>
            <a:xfrm>
              <a:off x="6578223"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2" name="Google Shape;1602;p70"/>
            <p:cNvSpPr/>
            <p:nvPr/>
          </p:nvSpPr>
          <p:spPr>
            <a:xfrm>
              <a:off x="7177822"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3" name="Google Shape;1603;p70"/>
            <p:cNvSpPr/>
            <p:nvPr/>
          </p:nvSpPr>
          <p:spPr>
            <a:xfrm>
              <a:off x="5678823"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4" name="Google Shape;1604;p70"/>
            <p:cNvSpPr/>
            <p:nvPr/>
          </p:nvSpPr>
          <p:spPr>
            <a:xfrm>
              <a:off x="6278422"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5" name="Google Shape;1605;p70"/>
            <p:cNvSpPr/>
            <p:nvPr/>
          </p:nvSpPr>
          <p:spPr>
            <a:xfrm>
              <a:off x="6878021"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6" name="Google Shape;1606;p70"/>
            <p:cNvSpPr/>
            <p:nvPr/>
          </p:nvSpPr>
          <p:spPr>
            <a:xfrm>
              <a:off x="11075218"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7" name="Google Shape;1607;p70"/>
            <p:cNvSpPr/>
            <p:nvPr/>
          </p:nvSpPr>
          <p:spPr>
            <a:xfrm>
              <a:off x="11674817"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8" name="Google Shape;1608;p70"/>
            <p:cNvSpPr/>
            <p:nvPr/>
          </p:nvSpPr>
          <p:spPr>
            <a:xfrm>
              <a:off x="10775420"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09" name="Google Shape;1609;p70"/>
            <p:cNvSpPr/>
            <p:nvPr/>
          </p:nvSpPr>
          <p:spPr>
            <a:xfrm>
              <a:off x="11375019"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0" name="Google Shape;1610;p70"/>
            <p:cNvSpPr/>
            <p:nvPr/>
          </p:nvSpPr>
          <p:spPr>
            <a:xfrm>
              <a:off x="11974618"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1" name="Google Shape;1611;p70"/>
            <p:cNvSpPr/>
            <p:nvPr/>
          </p:nvSpPr>
          <p:spPr>
            <a:xfrm>
              <a:off x="10475619"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2" name="Google Shape;1612;p70"/>
            <p:cNvSpPr/>
            <p:nvPr/>
          </p:nvSpPr>
          <p:spPr>
            <a:xfrm>
              <a:off x="11075218"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3" name="Google Shape;1613;p70"/>
            <p:cNvSpPr/>
            <p:nvPr/>
          </p:nvSpPr>
          <p:spPr>
            <a:xfrm>
              <a:off x="11674817" y="108466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4" name="Google Shape;1614;p70"/>
            <p:cNvSpPr/>
            <p:nvPr/>
          </p:nvSpPr>
          <p:spPr>
            <a:xfrm>
              <a:off x="10175818"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5" name="Google Shape;1615;p70"/>
            <p:cNvSpPr/>
            <p:nvPr/>
          </p:nvSpPr>
          <p:spPr>
            <a:xfrm>
              <a:off x="10775417"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6" name="Google Shape;1616;p70"/>
            <p:cNvSpPr/>
            <p:nvPr/>
          </p:nvSpPr>
          <p:spPr>
            <a:xfrm>
              <a:off x="11375016"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7" name="Google Shape;1617;p70"/>
            <p:cNvSpPr/>
            <p:nvPr/>
          </p:nvSpPr>
          <p:spPr>
            <a:xfrm>
              <a:off x="11974615" y="160562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8" name="Google Shape;1618;p70"/>
            <p:cNvSpPr/>
            <p:nvPr/>
          </p:nvSpPr>
          <p:spPr>
            <a:xfrm>
              <a:off x="9876020"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19" name="Google Shape;1619;p70"/>
            <p:cNvSpPr/>
            <p:nvPr/>
          </p:nvSpPr>
          <p:spPr>
            <a:xfrm>
              <a:off x="10475619"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0" name="Google Shape;1620;p70"/>
            <p:cNvSpPr/>
            <p:nvPr/>
          </p:nvSpPr>
          <p:spPr>
            <a:xfrm>
              <a:off x="11075218"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1" name="Google Shape;1621;p70"/>
            <p:cNvSpPr/>
            <p:nvPr/>
          </p:nvSpPr>
          <p:spPr>
            <a:xfrm>
              <a:off x="11674817" y="212659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2" name="Google Shape;1622;p70"/>
            <p:cNvSpPr/>
            <p:nvPr/>
          </p:nvSpPr>
          <p:spPr>
            <a:xfrm>
              <a:off x="9576220"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3" name="Google Shape;1623;p70"/>
            <p:cNvSpPr/>
            <p:nvPr/>
          </p:nvSpPr>
          <p:spPr>
            <a:xfrm>
              <a:off x="10175819"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4" name="Google Shape;1624;p70"/>
            <p:cNvSpPr/>
            <p:nvPr/>
          </p:nvSpPr>
          <p:spPr>
            <a:xfrm>
              <a:off x="10775418"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5" name="Google Shape;1625;p70"/>
            <p:cNvSpPr/>
            <p:nvPr/>
          </p:nvSpPr>
          <p:spPr>
            <a:xfrm>
              <a:off x="11375017"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6" name="Google Shape;1626;p70"/>
            <p:cNvSpPr/>
            <p:nvPr/>
          </p:nvSpPr>
          <p:spPr>
            <a:xfrm>
              <a:off x="11974616" y="2647556"/>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7" name="Google Shape;1627;p70"/>
            <p:cNvSpPr/>
            <p:nvPr/>
          </p:nvSpPr>
          <p:spPr>
            <a:xfrm>
              <a:off x="9276419"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8" name="Google Shape;1628;p70"/>
            <p:cNvSpPr/>
            <p:nvPr/>
          </p:nvSpPr>
          <p:spPr>
            <a:xfrm>
              <a:off x="9876018"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29" name="Google Shape;1629;p70"/>
            <p:cNvSpPr/>
            <p:nvPr/>
          </p:nvSpPr>
          <p:spPr>
            <a:xfrm>
              <a:off x="10475617"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0" name="Google Shape;1630;p70"/>
            <p:cNvSpPr/>
            <p:nvPr/>
          </p:nvSpPr>
          <p:spPr>
            <a:xfrm>
              <a:off x="11075216"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1" name="Google Shape;1631;p70"/>
            <p:cNvSpPr/>
            <p:nvPr/>
          </p:nvSpPr>
          <p:spPr>
            <a:xfrm>
              <a:off x="11674815" y="3168519"/>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2" name="Google Shape;1632;p70"/>
            <p:cNvSpPr/>
            <p:nvPr/>
          </p:nvSpPr>
          <p:spPr>
            <a:xfrm>
              <a:off x="8976621"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3" name="Google Shape;1633;p70"/>
            <p:cNvSpPr/>
            <p:nvPr/>
          </p:nvSpPr>
          <p:spPr>
            <a:xfrm>
              <a:off x="9576220"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4" name="Google Shape;1634;p70"/>
            <p:cNvSpPr/>
            <p:nvPr/>
          </p:nvSpPr>
          <p:spPr>
            <a:xfrm>
              <a:off x="10175819"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5" name="Google Shape;1635;p70"/>
            <p:cNvSpPr/>
            <p:nvPr/>
          </p:nvSpPr>
          <p:spPr>
            <a:xfrm>
              <a:off x="10775418"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6" name="Google Shape;1636;p70"/>
            <p:cNvSpPr/>
            <p:nvPr/>
          </p:nvSpPr>
          <p:spPr>
            <a:xfrm>
              <a:off x="11375017"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7" name="Google Shape;1637;p70"/>
            <p:cNvSpPr/>
            <p:nvPr/>
          </p:nvSpPr>
          <p:spPr>
            <a:xfrm>
              <a:off x="11974616" y="368948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8" name="Google Shape;1638;p70"/>
            <p:cNvSpPr/>
            <p:nvPr/>
          </p:nvSpPr>
          <p:spPr>
            <a:xfrm>
              <a:off x="8676820"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39" name="Google Shape;1639;p70"/>
            <p:cNvSpPr/>
            <p:nvPr/>
          </p:nvSpPr>
          <p:spPr>
            <a:xfrm>
              <a:off x="9276419"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0" name="Google Shape;1640;p70"/>
            <p:cNvSpPr/>
            <p:nvPr/>
          </p:nvSpPr>
          <p:spPr>
            <a:xfrm>
              <a:off x="9876018"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1" name="Google Shape;1641;p70"/>
            <p:cNvSpPr/>
            <p:nvPr/>
          </p:nvSpPr>
          <p:spPr>
            <a:xfrm>
              <a:off x="10475617"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2" name="Google Shape;1642;p70"/>
            <p:cNvSpPr/>
            <p:nvPr/>
          </p:nvSpPr>
          <p:spPr>
            <a:xfrm>
              <a:off x="11075216"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3" name="Google Shape;1643;p70"/>
            <p:cNvSpPr/>
            <p:nvPr/>
          </p:nvSpPr>
          <p:spPr>
            <a:xfrm>
              <a:off x="11674815" y="421044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4" name="Google Shape;1644;p70"/>
            <p:cNvSpPr/>
            <p:nvPr/>
          </p:nvSpPr>
          <p:spPr>
            <a:xfrm>
              <a:off x="8377019"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5" name="Google Shape;1645;p70"/>
            <p:cNvSpPr/>
            <p:nvPr/>
          </p:nvSpPr>
          <p:spPr>
            <a:xfrm>
              <a:off x="8976618"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6" name="Google Shape;1646;p70"/>
            <p:cNvSpPr/>
            <p:nvPr/>
          </p:nvSpPr>
          <p:spPr>
            <a:xfrm>
              <a:off x="9576217"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7" name="Google Shape;1647;p70"/>
            <p:cNvSpPr/>
            <p:nvPr/>
          </p:nvSpPr>
          <p:spPr>
            <a:xfrm>
              <a:off x="10175816"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8" name="Google Shape;1648;p70"/>
            <p:cNvSpPr/>
            <p:nvPr/>
          </p:nvSpPr>
          <p:spPr>
            <a:xfrm>
              <a:off x="10775415"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49" name="Google Shape;1649;p70"/>
            <p:cNvSpPr/>
            <p:nvPr/>
          </p:nvSpPr>
          <p:spPr>
            <a:xfrm>
              <a:off x="11375014"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0" name="Google Shape;1650;p70"/>
            <p:cNvSpPr/>
            <p:nvPr/>
          </p:nvSpPr>
          <p:spPr>
            <a:xfrm>
              <a:off x="11974613" y="473140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1" name="Google Shape;1651;p70"/>
            <p:cNvSpPr/>
            <p:nvPr/>
          </p:nvSpPr>
          <p:spPr>
            <a:xfrm>
              <a:off x="8077221"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2" name="Google Shape;1652;p70"/>
            <p:cNvSpPr/>
            <p:nvPr/>
          </p:nvSpPr>
          <p:spPr>
            <a:xfrm>
              <a:off x="8676820"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3" name="Google Shape;1653;p70"/>
            <p:cNvSpPr/>
            <p:nvPr/>
          </p:nvSpPr>
          <p:spPr>
            <a:xfrm>
              <a:off x="9276419"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4" name="Google Shape;1654;p70"/>
            <p:cNvSpPr/>
            <p:nvPr/>
          </p:nvSpPr>
          <p:spPr>
            <a:xfrm>
              <a:off x="9876018"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5" name="Google Shape;1655;p70"/>
            <p:cNvSpPr/>
            <p:nvPr/>
          </p:nvSpPr>
          <p:spPr>
            <a:xfrm>
              <a:off x="10475617"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6" name="Google Shape;1656;p70"/>
            <p:cNvSpPr/>
            <p:nvPr/>
          </p:nvSpPr>
          <p:spPr>
            <a:xfrm>
              <a:off x="11075216"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7" name="Google Shape;1657;p70"/>
            <p:cNvSpPr/>
            <p:nvPr/>
          </p:nvSpPr>
          <p:spPr>
            <a:xfrm>
              <a:off x="11674815" y="5252372"/>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8" name="Google Shape;1658;p70"/>
            <p:cNvSpPr/>
            <p:nvPr/>
          </p:nvSpPr>
          <p:spPr>
            <a:xfrm>
              <a:off x="7777421"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59" name="Google Shape;1659;p70"/>
            <p:cNvSpPr/>
            <p:nvPr/>
          </p:nvSpPr>
          <p:spPr>
            <a:xfrm>
              <a:off x="8377020"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0" name="Google Shape;1660;p70"/>
            <p:cNvSpPr/>
            <p:nvPr/>
          </p:nvSpPr>
          <p:spPr>
            <a:xfrm>
              <a:off x="8976619"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1" name="Google Shape;1661;p70"/>
            <p:cNvSpPr/>
            <p:nvPr/>
          </p:nvSpPr>
          <p:spPr>
            <a:xfrm>
              <a:off x="9576218"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2" name="Google Shape;1662;p70"/>
            <p:cNvSpPr/>
            <p:nvPr/>
          </p:nvSpPr>
          <p:spPr>
            <a:xfrm>
              <a:off x="10175817"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3" name="Google Shape;1663;p70"/>
            <p:cNvSpPr/>
            <p:nvPr/>
          </p:nvSpPr>
          <p:spPr>
            <a:xfrm>
              <a:off x="10775416"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4" name="Google Shape;1664;p70"/>
            <p:cNvSpPr/>
            <p:nvPr/>
          </p:nvSpPr>
          <p:spPr>
            <a:xfrm>
              <a:off x="11375015"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5" name="Google Shape;1665;p70"/>
            <p:cNvSpPr/>
            <p:nvPr/>
          </p:nvSpPr>
          <p:spPr>
            <a:xfrm>
              <a:off x="7477620"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6" name="Google Shape;1666;p70"/>
            <p:cNvSpPr/>
            <p:nvPr/>
          </p:nvSpPr>
          <p:spPr>
            <a:xfrm>
              <a:off x="8077219"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7" name="Google Shape;1667;p70"/>
            <p:cNvSpPr/>
            <p:nvPr/>
          </p:nvSpPr>
          <p:spPr>
            <a:xfrm>
              <a:off x="8676818"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8" name="Google Shape;1668;p70"/>
            <p:cNvSpPr/>
            <p:nvPr/>
          </p:nvSpPr>
          <p:spPr>
            <a:xfrm>
              <a:off x="9276417"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9" name="Google Shape;1669;p70"/>
            <p:cNvSpPr/>
            <p:nvPr/>
          </p:nvSpPr>
          <p:spPr>
            <a:xfrm>
              <a:off x="9876016"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0" name="Google Shape;1670;p70"/>
            <p:cNvSpPr/>
            <p:nvPr/>
          </p:nvSpPr>
          <p:spPr>
            <a:xfrm>
              <a:off x="10475615"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1" name="Google Shape;1671;p70"/>
            <p:cNvSpPr/>
            <p:nvPr/>
          </p:nvSpPr>
          <p:spPr>
            <a:xfrm>
              <a:off x="11075214"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2" name="Google Shape;1672;p70"/>
            <p:cNvSpPr/>
            <p:nvPr/>
          </p:nvSpPr>
          <p:spPr>
            <a:xfrm>
              <a:off x="5678827" y="42740"/>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3" name="Google Shape;1673;p70"/>
            <p:cNvSpPr/>
            <p:nvPr/>
          </p:nvSpPr>
          <p:spPr>
            <a:xfrm>
              <a:off x="5379026" y="563703"/>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4" name="Google Shape;1674;p70"/>
            <p:cNvSpPr/>
            <p:nvPr/>
          </p:nvSpPr>
          <p:spPr>
            <a:xfrm>
              <a:off x="11674815" y="6294298"/>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5" name="Google Shape;1675;p70"/>
            <p:cNvSpPr/>
            <p:nvPr/>
          </p:nvSpPr>
          <p:spPr>
            <a:xfrm>
              <a:off x="11974613" y="5773335"/>
              <a:ext cx="521100" cy="521100"/>
            </a:xfrm>
            <a:prstGeom prst="ellipse">
              <a:avLst/>
            </a:prstGeom>
            <a:solidFill>
              <a:srgbClr val="BB27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676" name="Google Shape;1676;p70"/>
          <p:cNvSpPr/>
          <p:nvPr/>
        </p:nvSpPr>
        <p:spPr>
          <a:xfrm>
            <a:off x="1337202" y="2382"/>
            <a:ext cx="7806900" cy="51411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7" name="Google Shape;1677;p70"/>
          <p:cNvSpPr txBox="1">
            <a:spLocks noGrp="1"/>
          </p:cNvSpPr>
          <p:nvPr>
            <p:ph type="title"/>
          </p:nvPr>
        </p:nvSpPr>
        <p:spPr>
          <a:xfrm>
            <a:off x="1656529" y="321469"/>
            <a:ext cx="1030800" cy="1474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8" name="Google Shape;1678;p70"/>
          <p:cNvSpPr txBox="1">
            <a:spLocks noGrp="1"/>
          </p:cNvSpPr>
          <p:nvPr>
            <p:ph type="body" idx="1"/>
          </p:nvPr>
        </p:nvSpPr>
        <p:spPr>
          <a:xfrm>
            <a:off x="1656529" y="2247900"/>
            <a:ext cx="5657100" cy="2381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4500"/>
              <a:buNone/>
              <a:defRPr sz="4500" b="0">
                <a:solidFill>
                  <a:schemeClr val="lt1"/>
                </a:solidFill>
              </a:defRPr>
            </a:lvl1pPr>
            <a:lvl2pPr marL="914400" lvl="1" indent="-228600" algn="l">
              <a:lnSpc>
                <a:spcPct val="100000"/>
              </a:lnSpc>
              <a:spcBef>
                <a:spcPts val="900"/>
              </a:spcBef>
              <a:spcAft>
                <a:spcPts val="0"/>
              </a:spcAft>
              <a:buClr>
                <a:schemeClr val="lt1"/>
              </a:buClr>
              <a:buSzPts val="1200"/>
              <a:buNone/>
              <a:defRPr>
                <a:solidFill>
                  <a:schemeClr val="lt1"/>
                </a:solidFill>
              </a:defRPr>
            </a:lvl2pPr>
            <a:lvl3pPr marL="1371600" lvl="2" indent="-304800" algn="l">
              <a:lnSpc>
                <a:spcPct val="100000"/>
              </a:lnSpc>
              <a:spcBef>
                <a:spcPts val="500"/>
              </a:spcBef>
              <a:spcAft>
                <a:spcPts val="0"/>
              </a:spcAft>
              <a:buClr>
                <a:schemeClr val="lt1"/>
              </a:buClr>
              <a:buSzPts val="1200"/>
              <a:buChar char="•"/>
              <a:defRPr>
                <a:solidFill>
                  <a:schemeClr val="lt1"/>
                </a:solidFill>
              </a:defRPr>
            </a:lvl3pPr>
            <a:lvl4pPr marL="1828800" lvl="3" indent="-304800" algn="l">
              <a:lnSpc>
                <a:spcPct val="100000"/>
              </a:lnSpc>
              <a:spcBef>
                <a:spcPts val="500"/>
              </a:spcBef>
              <a:spcAft>
                <a:spcPts val="0"/>
              </a:spcAft>
              <a:buClr>
                <a:schemeClr val="lt1"/>
              </a:buClr>
              <a:buSzPts val="1200"/>
              <a:buChar char="–"/>
              <a:defRPr>
                <a:solidFill>
                  <a:schemeClr val="lt1"/>
                </a:solidFill>
              </a:defRPr>
            </a:lvl4pPr>
            <a:lvl5pPr marL="2286000" lvl="4" indent="-304800" algn="l">
              <a:lnSpc>
                <a:spcPct val="100000"/>
              </a:lnSpc>
              <a:spcBef>
                <a:spcPts val="500"/>
              </a:spcBef>
              <a:spcAft>
                <a:spcPts val="0"/>
              </a:spcAft>
              <a:buClr>
                <a:schemeClr val="lt1"/>
              </a:buClr>
              <a:buSzPts val="1200"/>
              <a:buChar char="•"/>
              <a:defRPr>
                <a:solidFill>
                  <a:schemeClr val="lt1"/>
                </a:solidFill>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32194" y="324000"/>
            <a:ext cx="4277400" cy="367800"/>
          </a:xfrm>
          <a:prstGeom prst="rect">
            <a:avLst/>
          </a:prstGeom>
          <a:noFill/>
          <a:ln>
            <a:noFill/>
          </a:ln>
        </p:spPr>
        <p:txBody>
          <a:bodyPr spcFirstLastPara="1" wrap="square" lIns="0" tIns="0" rIns="0" bIns="0" anchor="t" anchorCtr="0">
            <a:spAutoFit/>
          </a:bodyPr>
          <a:lstStyle>
            <a:lvl1pPr marR="0" lvl="0" algn="l">
              <a:lnSpc>
                <a:spcPct val="11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15000"/>
              </a:lnSpc>
              <a:spcBef>
                <a:spcPts val="0"/>
              </a:spcBef>
              <a:spcAft>
                <a:spcPts val="0"/>
              </a:spcAft>
              <a:buSzPts val="1100"/>
              <a:buNone/>
              <a:defRPr sz="1400"/>
            </a:lvl2pPr>
            <a:lvl3pPr lvl="2" algn="l">
              <a:lnSpc>
                <a:spcPct val="115000"/>
              </a:lnSpc>
              <a:spcBef>
                <a:spcPts val="0"/>
              </a:spcBef>
              <a:spcAft>
                <a:spcPts val="0"/>
              </a:spcAft>
              <a:buSzPts val="1100"/>
              <a:buNone/>
              <a:defRPr sz="1400"/>
            </a:lvl3pPr>
            <a:lvl4pPr lvl="3" algn="l">
              <a:lnSpc>
                <a:spcPct val="115000"/>
              </a:lnSpc>
              <a:spcBef>
                <a:spcPts val="0"/>
              </a:spcBef>
              <a:spcAft>
                <a:spcPts val="0"/>
              </a:spcAft>
              <a:buSzPts val="1100"/>
              <a:buNone/>
              <a:defRPr sz="1400"/>
            </a:lvl4pPr>
            <a:lvl5pPr lvl="4" algn="l">
              <a:lnSpc>
                <a:spcPct val="115000"/>
              </a:lnSpc>
              <a:spcBef>
                <a:spcPts val="0"/>
              </a:spcBef>
              <a:spcAft>
                <a:spcPts val="0"/>
              </a:spcAft>
              <a:buSzPts val="1100"/>
              <a:buNone/>
              <a:defRPr sz="1400"/>
            </a:lvl5pPr>
            <a:lvl6pPr lvl="5" algn="l">
              <a:lnSpc>
                <a:spcPct val="115000"/>
              </a:lnSpc>
              <a:spcBef>
                <a:spcPts val="0"/>
              </a:spcBef>
              <a:spcAft>
                <a:spcPts val="0"/>
              </a:spcAft>
              <a:buSzPts val="1100"/>
              <a:buNone/>
              <a:defRPr sz="1400"/>
            </a:lvl6pPr>
            <a:lvl7pPr lvl="6" algn="l">
              <a:lnSpc>
                <a:spcPct val="115000"/>
              </a:lnSpc>
              <a:spcBef>
                <a:spcPts val="0"/>
              </a:spcBef>
              <a:spcAft>
                <a:spcPts val="0"/>
              </a:spcAft>
              <a:buSzPts val="1100"/>
              <a:buNone/>
              <a:defRPr sz="1400"/>
            </a:lvl7pPr>
            <a:lvl8pPr lvl="7" algn="l">
              <a:lnSpc>
                <a:spcPct val="115000"/>
              </a:lnSpc>
              <a:spcBef>
                <a:spcPts val="0"/>
              </a:spcBef>
              <a:spcAft>
                <a:spcPts val="0"/>
              </a:spcAft>
              <a:buSzPts val="1100"/>
              <a:buNone/>
              <a:defRPr sz="1400"/>
            </a:lvl8pPr>
            <a:lvl9pPr lvl="8" algn="l">
              <a:lnSpc>
                <a:spcPct val="115000"/>
              </a:lnSpc>
              <a:spcBef>
                <a:spcPts val="0"/>
              </a:spcBef>
              <a:spcAft>
                <a:spcPts val="0"/>
              </a:spcAft>
              <a:buSzPts val="1100"/>
              <a:buNone/>
              <a:defRPr sz="1400"/>
            </a:lvl9pPr>
          </a:lstStyle>
          <a:p>
            <a:endParaRPr/>
          </a:p>
        </p:txBody>
      </p:sp>
      <p:sp>
        <p:nvSpPr>
          <p:cNvPr id="39" name="Google Shape;39;p8"/>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679"/>
        <p:cNvGrpSpPr/>
        <p:nvPr/>
      </p:nvGrpSpPr>
      <p:grpSpPr>
        <a:xfrm>
          <a:off x="0" y="0"/>
          <a:ext cx="0" cy="0"/>
          <a:chOff x="0" y="0"/>
          <a:chExt cx="0" cy="0"/>
        </a:xfrm>
      </p:grpSpPr>
      <p:sp>
        <p:nvSpPr>
          <p:cNvPr id="1680" name="Google Shape;1680;p71"/>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681"/>
        <p:cNvGrpSpPr/>
        <p:nvPr/>
      </p:nvGrpSpPr>
      <p:grpSpPr>
        <a:xfrm>
          <a:off x="0" y="0"/>
          <a:ext cx="0" cy="0"/>
          <a:chOff x="0" y="0"/>
          <a:chExt cx="0" cy="0"/>
        </a:xfrm>
      </p:grpSpPr>
      <p:sp>
        <p:nvSpPr>
          <p:cNvPr id="1682" name="Google Shape;1682;p72"/>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1683"/>
        <p:cNvGrpSpPr/>
        <p:nvPr/>
      </p:nvGrpSpPr>
      <p:grpSpPr>
        <a:xfrm>
          <a:off x="0" y="0"/>
          <a:ext cx="0" cy="0"/>
          <a:chOff x="0" y="0"/>
          <a:chExt cx="0" cy="0"/>
        </a:xfrm>
      </p:grpSpPr>
      <p:sp>
        <p:nvSpPr>
          <p:cNvPr id="1684" name="Google Shape;1684;p73"/>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685"/>
        <p:cNvGrpSpPr/>
        <p:nvPr/>
      </p:nvGrpSpPr>
      <p:grpSpPr>
        <a:xfrm>
          <a:off x="0" y="0"/>
          <a:ext cx="0" cy="0"/>
          <a:chOff x="0" y="0"/>
          <a:chExt cx="0" cy="0"/>
        </a:xfrm>
      </p:grpSpPr>
      <p:sp>
        <p:nvSpPr>
          <p:cNvPr id="1686" name="Google Shape;1686;p74"/>
          <p:cNvSpPr txBox="1">
            <a:spLocks noGrp="1"/>
          </p:cNvSpPr>
          <p:nvPr>
            <p:ph type="title"/>
          </p:nvPr>
        </p:nvSpPr>
        <p:spPr>
          <a:xfrm>
            <a:off x="332185" y="321469"/>
            <a:ext cx="1030800" cy="147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0800"/>
              <a:buFont typeface="Arial"/>
              <a:buNone/>
              <a:defRPr sz="108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1687"/>
        <p:cNvGrpSpPr/>
        <p:nvPr/>
      </p:nvGrpSpPr>
      <p:grpSpPr>
        <a:xfrm>
          <a:off x="0" y="0"/>
          <a:ext cx="0" cy="0"/>
          <a:chOff x="0" y="0"/>
          <a:chExt cx="0" cy="0"/>
        </a:xfrm>
      </p:grpSpPr>
      <p:sp>
        <p:nvSpPr>
          <p:cNvPr id="1688" name="Google Shape;1688;p75"/>
          <p:cNvSpPr/>
          <p:nvPr/>
        </p:nvSpPr>
        <p:spPr>
          <a:xfrm>
            <a:off x="0" y="3705640"/>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9" name="Google Shape;1689;p75"/>
          <p:cNvSpPr txBox="1">
            <a:spLocks noGrp="1"/>
          </p:cNvSpPr>
          <p:nvPr>
            <p:ph type="ctrTitle"/>
          </p:nvPr>
        </p:nvSpPr>
        <p:spPr>
          <a:xfrm>
            <a:off x="332186" y="1473710"/>
            <a:ext cx="4105200" cy="669300"/>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lt1"/>
              </a:buClr>
              <a:buSzPts val="4400"/>
              <a:buFont typeface="Georgia"/>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0" name="Google Shape;1690;p75"/>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91" name="Google Shape;1691;p75"/>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Font typeface="Arial"/>
              <a:buNone/>
              <a:defRPr sz="900" b="0">
                <a:solidFill>
                  <a:schemeClr val="lt1"/>
                </a:solidFill>
              </a:defRPr>
            </a:lvl1pPr>
            <a:lvl2pPr marL="914400" lvl="1" indent="-228600" algn="l">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1692" name="Google Shape;1692;p75"/>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93" name="Google Shape;1693;p75"/>
          <p:cNvSpPr txBox="1"/>
          <p:nvPr/>
        </p:nvSpPr>
        <p:spPr>
          <a:xfrm>
            <a:off x="332185" y="3300411"/>
            <a:ext cx="41052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0" u="none" strike="noStrike" cap="none">
                <a:solidFill>
                  <a:schemeClr val="lt1"/>
                </a:solidFill>
                <a:latin typeface="Arial"/>
                <a:ea typeface="Arial"/>
                <a:cs typeface="Arial"/>
                <a:sym typeface="Arial"/>
              </a:rPr>
              <a:t>pwc.com</a:t>
            </a:r>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1694"/>
        <p:cNvGrpSpPr/>
        <p:nvPr/>
      </p:nvGrpSpPr>
      <p:grpSpPr>
        <a:xfrm>
          <a:off x="0" y="0"/>
          <a:ext cx="0" cy="0"/>
          <a:chOff x="0" y="0"/>
          <a:chExt cx="0" cy="0"/>
        </a:xfrm>
      </p:grpSpPr>
      <p:sp>
        <p:nvSpPr>
          <p:cNvPr id="1695" name="Google Shape;1695;p76"/>
          <p:cNvSpPr/>
          <p:nvPr/>
        </p:nvSpPr>
        <p:spPr>
          <a:xfrm>
            <a:off x="0" y="3705640"/>
            <a:ext cx="9144000" cy="1437900"/>
          </a:xfrm>
          <a:prstGeom prst="rect">
            <a:avLst/>
          </a:prstGeom>
          <a:solidFill>
            <a:srgbClr val="D04A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6" name="Google Shape;1696;p76"/>
          <p:cNvSpPr txBox="1">
            <a:spLocks noGrp="1"/>
          </p:cNvSpPr>
          <p:nvPr>
            <p:ph type="ctrTitle"/>
          </p:nvPr>
        </p:nvSpPr>
        <p:spPr>
          <a:xfrm>
            <a:off x="332186" y="1473710"/>
            <a:ext cx="4105200" cy="669300"/>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chemeClr val="dk1"/>
              </a:buClr>
              <a:buSzPts val="4400"/>
              <a:buFont typeface="Georgia"/>
              <a:buNone/>
              <a:defRPr sz="4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7" name="Google Shape;1697;p76"/>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98" name="Google Shape;1698;p76"/>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900"/>
              <a:buFont typeface="Arial"/>
              <a:buNone/>
              <a:defRPr sz="900" b="0">
                <a:solidFill>
                  <a:schemeClr val="lt1"/>
                </a:solidFill>
              </a:defRPr>
            </a:lvl1pPr>
            <a:lvl2pPr marL="914400" lvl="1" indent="-228600" algn="l">
              <a:lnSpc>
                <a:spcPct val="100000"/>
              </a:lnSpc>
              <a:spcBef>
                <a:spcPts val="0"/>
              </a:spcBef>
              <a:spcAft>
                <a:spcPts val="0"/>
              </a:spcAft>
              <a:buClr>
                <a:schemeClr val="lt1"/>
              </a:buClr>
              <a:buSzPts val="900"/>
              <a:buFont typeface="Arial"/>
              <a:buNone/>
              <a:defRPr sz="900" b="0">
                <a:solidFill>
                  <a:schemeClr val="lt1"/>
                </a:solidFill>
              </a:defRPr>
            </a:lvl2pPr>
            <a:lvl3pPr marL="1371600" lvl="2" indent="-228600" algn="l">
              <a:lnSpc>
                <a:spcPct val="100000"/>
              </a:lnSpc>
              <a:spcBef>
                <a:spcPts val="0"/>
              </a:spcBef>
              <a:spcAft>
                <a:spcPts val="0"/>
              </a:spcAft>
              <a:buClr>
                <a:schemeClr val="lt1"/>
              </a:buClr>
              <a:buSzPts val="900"/>
              <a:buFont typeface="Arial"/>
              <a:buNone/>
              <a:defRPr sz="900" b="0">
                <a:solidFill>
                  <a:schemeClr val="lt1"/>
                </a:solidFill>
              </a:defRPr>
            </a:lvl3pPr>
            <a:lvl4pPr marL="1828800" lvl="3" indent="-228600" algn="l">
              <a:lnSpc>
                <a:spcPct val="100000"/>
              </a:lnSpc>
              <a:spcBef>
                <a:spcPts val="0"/>
              </a:spcBef>
              <a:spcAft>
                <a:spcPts val="0"/>
              </a:spcAft>
              <a:buClr>
                <a:schemeClr val="lt1"/>
              </a:buClr>
              <a:buSzPts val="900"/>
              <a:buFont typeface="Arial"/>
              <a:buNone/>
              <a:defRPr sz="900" b="0">
                <a:solidFill>
                  <a:schemeClr val="lt1"/>
                </a:solidFill>
              </a:defRPr>
            </a:lvl4pPr>
            <a:lvl5pPr marL="2286000" lvl="4" indent="-228600" algn="l">
              <a:lnSpc>
                <a:spcPct val="100000"/>
              </a:lnSpc>
              <a:spcBef>
                <a:spcPts val="0"/>
              </a:spcBef>
              <a:spcAft>
                <a:spcPts val="0"/>
              </a:spcAft>
              <a:buClr>
                <a:schemeClr val="lt1"/>
              </a:buClr>
              <a:buSzPts val="900"/>
              <a:buFont typeface="Arial"/>
              <a:buNone/>
              <a:defRPr sz="900" b="0">
                <a:solidFill>
                  <a:schemeClr val="lt1"/>
                </a:solidFill>
              </a:defRPr>
            </a:lvl5pPr>
            <a:lvl6pPr marL="2743200" lvl="5" indent="-228600" algn="l">
              <a:lnSpc>
                <a:spcPct val="100000"/>
              </a:lnSpc>
              <a:spcBef>
                <a:spcPts val="0"/>
              </a:spcBef>
              <a:spcAft>
                <a:spcPts val="0"/>
              </a:spcAft>
              <a:buClr>
                <a:schemeClr val="lt1"/>
              </a:buClr>
              <a:buSzPts val="900"/>
              <a:buFont typeface="Arial"/>
              <a:buNone/>
              <a:defRPr sz="900">
                <a:solidFill>
                  <a:schemeClr val="lt1"/>
                </a:solidFill>
              </a:defRPr>
            </a:lvl6pPr>
            <a:lvl7pPr marL="3200400" lvl="6" indent="-228600" algn="l">
              <a:lnSpc>
                <a:spcPct val="100000"/>
              </a:lnSpc>
              <a:spcBef>
                <a:spcPts val="0"/>
              </a:spcBef>
              <a:spcAft>
                <a:spcPts val="0"/>
              </a:spcAft>
              <a:buClr>
                <a:schemeClr val="lt1"/>
              </a:buClr>
              <a:buSzPts val="900"/>
              <a:buFont typeface="Arial"/>
              <a:buNone/>
              <a:defRPr sz="900">
                <a:solidFill>
                  <a:schemeClr val="lt1"/>
                </a:solidFill>
              </a:defRPr>
            </a:lvl7pPr>
            <a:lvl8pPr marL="3657600" lvl="7" indent="-228600" algn="l">
              <a:lnSpc>
                <a:spcPct val="100000"/>
              </a:lnSpc>
              <a:spcBef>
                <a:spcPts val="0"/>
              </a:spcBef>
              <a:spcAft>
                <a:spcPts val="0"/>
              </a:spcAft>
              <a:buClr>
                <a:schemeClr val="lt1"/>
              </a:buClr>
              <a:buSzPts val="900"/>
              <a:buFont typeface="Arial"/>
              <a:buNone/>
              <a:defRPr sz="900">
                <a:solidFill>
                  <a:schemeClr val="lt1"/>
                </a:solidFill>
              </a:defRPr>
            </a:lvl8pPr>
            <a:lvl9pPr marL="4114800" lvl="8" indent="-228600" algn="l">
              <a:lnSpc>
                <a:spcPct val="100000"/>
              </a:lnSpc>
              <a:spcBef>
                <a:spcPts val="0"/>
              </a:spcBef>
              <a:spcAft>
                <a:spcPts val="0"/>
              </a:spcAft>
              <a:buClr>
                <a:schemeClr val="lt1"/>
              </a:buClr>
              <a:buSzPts val="900"/>
              <a:buFont typeface="Arial"/>
              <a:buNone/>
              <a:defRPr sz="900">
                <a:solidFill>
                  <a:schemeClr val="lt1"/>
                </a:solidFill>
              </a:defRPr>
            </a:lvl9pPr>
          </a:lstStyle>
          <a:p>
            <a:endParaRPr/>
          </a:p>
        </p:txBody>
      </p:sp>
      <p:sp>
        <p:nvSpPr>
          <p:cNvPr id="1699" name="Google Shape;1699;p76"/>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00" name="Google Shape;1700;p76"/>
          <p:cNvSpPr txBox="1"/>
          <p:nvPr/>
        </p:nvSpPr>
        <p:spPr>
          <a:xfrm>
            <a:off x="332185" y="3300411"/>
            <a:ext cx="4105200" cy="25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900" b="0" i="0" u="none" strike="noStrike" cap="none">
                <a:solidFill>
                  <a:schemeClr val="dk1"/>
                </a:solidFill>
                <a:latin typeface="Arial"/>
                <a:ea typeface="Arial"/>
                <a:cs typeface="Arial"/>
                <a:sym typeface="Arial"/>
              </a:rPr>
              <a:t>pwc.com</a:t>
            </a:r>
            <a:endParaRPr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Split">
  <p:cSld name="1_Title Slide Split">
    <p:spTree>
      <p:nvGrpSpPr>
        <p:cNvPr id="1" name="Shape 1701"/>
        <p:cNvGrpSpPr/>
        <p:nvPr/>
      </p:nvGrpSpPr>
      <p:grpSpPr>
        <a:xfrm>
          <a:off x="0" y="0"/>
          <a:ext cx="0" cy="0"/>
          <a:chOff x="0" y="0"/>
          <a:chExt cx="0" cy="0"/>
        </a:xfrm>
      </p:grpSpPr>
      <p:sp>
        <p:nvSpPr>
          <p:cNvPr id="1702" name="Google Shape;1702;p77"/>
          <p:cNvSpPr>
            <a:spLocks noGrp="1"/>
          </p:cNvSpPr>
          <p:nvPr>
            <p:ph type="pic" idx="2"/>
          </p:nvPr>
        </p:nvSpPr>
        <p:spPr>
          <a:xfrm>
            <a:off x="4000500" y="0"/>
            <a:ext cx="5143500" cy="5143500"/>
          </a:xfrm>
          <a:prstGeom prst="rect">
            <a:avLst/>
          </a:prstGeom>
          <a:solidFill>
            <a:srgbClr val="DEDEDE"/>
          </a:solidFill>
          <a:ln>
            <a:noFill/>
          </a:ln>
        </p:spPr>
      </p:sp>
      <p:sp>
        <p:nvSpPr>
          <p:cNvPr id="1703" name="Google Shape;1703;p77"/>
          <p:cNvSpPr txBox="1">
            <a:spLocks noGrp="1"/>
          </p:cNvSpPr>
          <p:nvPr>
            <p:ph type="ctrTitle"/>
          </p:nvPr>
        </p:nvSpPr>
        <p:spPr>
          <a:xfrm>
            <a:off x="332186" y="563166"/>
            <a:ext cx="3506400" cy="200850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chemeClr val="dk1"/>
              </a:buClr>
              <a:buSzPts val="3300"/>
              <a:buFont typeface="Georgia"/>
              <a:buNone/>
              <a:defRPr sz="33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4" name="Google Shape;1704;p77"/>
          <p:cNvSpPr txBox="1">
            <a:spLocks noGrp="1"/>
          </p:cNvSpPr>
          <p:nvPr>
            <p:ph type="subTitle" idx="1"/>
          </p:nvPr>
        </p:nvSpPr>
        <p:spPr>
          <a:xfrm>
            <a:off x="332185" y="2967139"/>
            <a:ext cx="35064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100"/>
              <a:buNone/>
              <a:defRPr sz="1100" b="0">
                <a:solidFill>
                  <a:schemeClr val="dk1"/>
                </a:solidFill>
              </a:defRPr>
            </a:lvl1pPr>
            <a:lvl2pPr lvl="1" algn="l">
              <a:lnSpc>
                <a:spcPct val="100000"/>
              </a:lnSpc>
              <a:spcBef>
                <a:spcPts val="0"/>
              </a:spcBef>
              <a:spcAft>
                <a:spcPts val="0"/>
              </a:spcAft>
              <a:buClr>
                <a:schemeClr val="dk1"/>
              </a:buClr>
              <a:buSzPts val="1100"/>
              <a:buNone/>
              <a:defRPr sz="1100"/>
            </a:lvl2pPr>
            <a:lvl3pPr lvl="2" algn="l">
              <a:lnSpc>
                <a:spcPct val="100000"/>
              </a:lnSpc>
              <a:spcBef>
                <a:spcPts val="0"/>
              </a:spcBef>
              <a:spcAft>
                <a:spcPts val="0"/>
              </a:spcAft>
              <a:buClr>
                <a:schemeClr val="dk1"/>
              </a:buClr>
              <a:buSzPts val="1100"/>
              <a:buNone/>
              <a:defRPr sz="1100"/>
            </a:lvl3pPr>
            <a:lvl4pPr lvl="3" algn="l">
              <a:lnSpc>
                <a:spcPct val="100000"/>
              </a:lnSpc>
              <a:spcBef>
                <a:spcPts val="0"/>
              </a:spcBef>
              <a:spcAft>
                <a:spcPts val="0"/>
              </a:spcAft>
              <a:buClr>
                <a:schemeClr val="dk1"/>
              </a:buClr>
              <a:buSzPts val="1100"/>
              <a:buNone/>
              <a:defRPr sz="1100"/>
            </a:lvl4pPr>
            <a:lvl5pPr lvl="4" algn="l">
              <a:lnSpc>
                <a:spcPct val="100000"/>
              </a:lnSpc>
              <a:spcBef>
                <a:spcPts val="0"/>
              </a:spcBef>
              <a:spcAft>
                <a:spcPts val="0"/>
              </a:spcAft>
              <a:buClr>
                <a:schemeClr val="dk1"/>
              </a:buClr>
              <a:buSzPts val="1100"/>
              <a:buNone/>
              <a:defRPr sz="1100"/>
            </a:lvl5pPr>
            <a:lvl6pPr lvl="5" algn="l">
              <a:lnSpc>
                <a:spcPct val="100000"/>
              </a:lnSpc>
              <a:spcBef>
                <a:spcPts val="0"/>
              </a:spcBef>
              <a:spcAft>
                <a:spcPts val="0"/>
              </a:spcAft>
              <a:buClr>
                <a:schemeClr val="dk1"/>
              </a:buClr>
              <a:buSzPts val="1100"/>
              <a:buNone/>
              <a:defRPr sz="1100"/>
            </a:lvl6pPr>
            <a:lvl7pPr lvl="6" algn="l">
              <a:lnSpc>
                <a:spcPct val="100000"/>
              </a:lnSpc>
              <a:spcBef>
                <a:spcPts val="0"/>
              </a:spcBef>
              <a:spcAft>
                <a:spcPts val="0"/>
              </a:spcAft>
              <a:buClr>
                <a:schemeClr val="dk1"/>
              </a:buClr>
              <a:buSzPts val="1100"/>
              <a:buNone/>
              <a:defRPr sz="1100"/>
            </a:lvl7pPr>
            <a:lvl8pPr lvl="7" algn="l">
              <a:lnSpc>
                <a:spcPct val="100000"/>
              </a:lnSpc>
              <a:spcBef>
                <a:spcPts val="0"/>
              </a:spcBef>
              <a:spcAft>
                <a:spcPts val="0"/>
              </a:spcAft>
              <a:buClr>
                <a:schemeClr val="dk1"/>
              </a:buClr>
              <a:buSzPts val="1100"/>
              <a:buNone/>
              <a:defRPr sz="1100"/>
            </a:lvl8pPr>
            <a:lvl9pPr lvl="8" algn="l">
              <a:lnSpc>
                <a:spcPct val="100000"/>
              </a:lnSpc>
              <a:spcBef>
                <a:spcPts val="0"/>
              </a:spcBef>
              <a:spcAft>
                <a:spcPts val="0"/>
              </a:spcAft>
              <a:buClr>
                <a:schemeClr val="dk1"/>
              </a:buClr>
              <a:buSzPts val="1100"/>
              <a:buNone/>
              <a:defRPr sz="1100"/>
            </a:lvl9pPr>
          </a:lstStyle>
          <a:p>
            <a:endParaRPr/>
          </a:p>
        </p:txBody>
      </p:sp>
      <p:sp>
        <p:nvSpPr>
          <p:cNvPr id="1705" name="Google Shape;1705;p77"/>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06" name="Google Shape;1706;p77"/>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707" name="Google Shape;1707;p77"/>
          <p:cNvPicPr preferRelativeResize="0"/>
          <p:nvPr/>
        </p:nvPicPr>
        <p:blipFill rotWithShape="1">
          <a:blip r:embed="rId2">
            <a:alphaModFix/>
          </a:blip>
          <a:srcRect/>
          <a:stretch/>
        </p:blipFill>
        <p:spPr>
          <a:xfrm>
            <a:off x="138854" y="3998214"/>
            <a:ext cx="1227582" cy="101338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708"/>
        <p:cNvGrpSpPr/>
        <p:nvPr/>
      </p:nvGrpSpPr>
      <p:grpSpPr>
        <a:xfrm>
          <a:off x="0" y="0"/>
          <a:ext cx="0" cy="0"/>
          <a:chOff x="0" y="0"/>
          <a:chExt cx="0" cy="0"/>
        </a:xfrm>
      </p:grpSpPr>
      <p:sp>
        <p:nvSpPr>
          <p:cNvPr id="1709" name="Google Shape;1709;p78"/>
          <p:cNvSpPr txBox="1">
            <a:spLocks noGrp="1"/>
          </p:cNvSpPr>
          <p:nvPr>
            <p:ph type="title"/>
          </p:nvPr>
        </p:nvSpPr>
        <p:spPr>
          <a:xfrm>
            <a:off x="332185" y="324001"/>
            <a:ext cx="8479500" cy="2931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1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0" name="Google Shape;1710;p78"/>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11" name="Google Shape;1711;p78"/>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712" name="Google Shape;1712;p78"/>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713"/>
        <p:cNvGrpSpPr/>
        <p:nvPr/>
      </p:nvGrpSpPr>
      <p:grpSpPr>
        <a:xfrm>
          <a:off x="0" y="0"/>
          <a:ext cx="0" cy="0"/>
          <a:chOff x="0" y="0"/>
          <a:chExt cx="0" cy="0"/>
        </a:xfrm>
      </p:grpSpPr>
      <p:sp>
        <p:nvSpPr>
          <p:cNvPr id="1714" name="Google Shape;1714;p79"/>
          <p:cNvSpPr txBox="1">
            <a:spLocks noGrp="1"/>
          </p:cNvSpPr>
          <p:nvPr>
            <p:ph type="body" idx="1"/>
          </p:nvPr>
        </p:nvSpPr>
        <p:spPr>
          <a:xfrm>
            <a:off x="332185" y="1577579"/>
            <a:ext cx="26469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15" name="Google Shape;1715;p79"/>
          <p:cNvSpPr txBox="1">
            <a:spLocks noGrp="1"/>
          </p:cNvSpPr>
          <p:nvPr>
            <p:ph type="body" idx="2"/>
          </p:nvPr>
        </p:nvSpPr>
        <p:spPr>
          <a:xfrm>
            <a:off x="3249216" y="1577579"/>
            <a:ext cx="26469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16" name="Google Shape;1716;p79"/>
          <p:cNvSpPr txBox="1">
            <a:spLocks noGrp="1"/>
          </p:cNvSpPr>
          <p:nvPr>
            <p:ph type="body" idx="3"/>
          </p:nvPr>
        </p:nvSpPr>
        <p:spPr>
          <a:xfrm>
            <a:off x="6165057" y="1577579"/>
            <a:ext cx="26469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17" name="Google Shape;1717;p7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718" name="Google Shape;1718;p7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Title and Full Content">
  <p:cSld name="1_Title and Full Content">
    <p:spTree>
      <p:nvGrpSpPr>
        <p:cNvPr id="1" name="Shape 1719"/>
        <p:cNvGrpSpPr/>
        <p:nvPr/>
      </p:nvGrpSpPr>
      <p:grpSpPr>
        <a:xfrm>
          <a:off x="0" y="0"/>
          <a:ext cx="0" cy="0"/>
          <a:chOff x="0" y="0"/>
          <a:chExt cx="0" cy="0"/>
        </a:xfrm>
      </p:grpSpPr>
      <p:sp>
        <p:nvSpPr>
          <p:cNvPr id="1720" name="Google Shape;1720;p80"/>
          <p:cNvSpPr txBox="1">
            <a:spLocks noGrp="1"/>
          </p:cNvSpPr>
          <p:nvPr>
            <p:ph type="body" idx="1"/>
          </p:nvPr>
        </p:nvSpPr>
        <p:spPr>
          <a:xfrm>
            <a:off x="332186" y="1316383"/>
            <a:ext cx="8479500" cy="305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300"/>
              <a:buNone/>
              <a:defRPr sz="800" b="0">
                <a:solidFill>
                  <a:schemeClr val="accent3"/>
                </a:solidFill>
              </a:defRPr>
            </a:lvl1pPr>
            <a:lvl2pPr marL="914400" lvl="1" indent="-228600" algn="l">
              <a:lnSpc>
                <a:spcPct val="100000"/>
              </a:lnSpc>
              <a:spcBef>
                <a:spcPts val="600"/>
              </a:spcBef>
              <a:spcAft>
                <a:spcPts val="0"/>
              </a:spcAft>
              <a:buClr>
                <a:srgbClr val="464646"/>
              </a:buClr>
              <a:buSzPts val="1300"/>
              <a:buNone/>
              <a:defRPr sz="800">
                <a:solidFill>
                  <a:srgbClr val="464646"/>
                </a:solidFill>
              </a:defRPr>
            </a:lvl2pPr>
            <a:lvl3pPr marL="1371600" lvl="2" indent="-311150" algn="l">
              <a:lnSpc>
                <a:spcPct val="100000"/>
              </a:lnSpc>
              <a:spcBef>
                <a:spcPts val="400"/>
              </a:spcBef>
              <a:spcAft>
                <a:spcPts val="0"/>
              </a:spcAft>
              <a:buClr>
                <a:srgbClr val="464646"/>
              </a:buClr>
              <a:buSzPts val="1300"/>
              <a:buChar char="•"/>
              <a:defRPr sz="800">
                <a:solidFill>
                  <a:srgbClr val="464646"/>
                </a:solidFill>
              </a:defRPr>
            </a:lvl3pPr>
            <a:lvl4pPr marL="1828800" lvl="3" indent="-311150" algn="l">
              <a:lnSpc>
                <a:spcPct val="100000"/>
              </a:lnSpc>
              <a:spcBef>
                <a:spcPts val="400"/>
              </a:spcBef>
              <a:spcAft>
                <a:spcPts val="0"/>
              </a:spcAft>
              <a:buClr>
                <a:srgbClr val="464646"/>
              </a:buClr>
              <a:buSzPts val="1300"/>
              <a:buChar char="–"/>
              <a:defRPr sz="800">
                <a:solidFill>
                  <a:srgbClr val="464646"/>
                </a:solidFill>
              </a:defRPr>
            </a:lvl4pPr>
            <a:lvl5pPr marL="2286000" lvl="4" indent="-311150" algn="l">
              <a:lnSpc>
                <a:spcPct val="100000"/>
              </a:lnSpc>
              <a:spcBef>
                <a:spcPts val="400"/>
              </a:spcBef>
              <a:spcAft>
                <a:spcPts val="0"/>
              </a:spcAft>
              <a:buClr>
                <a:srgbClr val="464646"/>
              </a:buClr>
              <a:buSzPts val="1300"/>
              <a:buChar char="•"/>
              <a:defRPr sz="800">
                <a:solidFill>
                  <a:srgbClr val="464646"/>
                </a:solidFill>
              </a:defRPr>
            </a:lvl5pPr>
            <a:lvl6pPr marL="2743200" lvl="5" indent="-311150" algn="l">
              <a:lnSpc>
                <a:spcPct val="100000"/>
              </a:lnSpc>
              <a:spcBef>
                <a:spcPts val="400"/>
              </a:spcBef>
              <a:spcAft>
                <a:spcPts val="0"/>
              </a:spcAft>
              <a:buClr>
                <a:srgbClr val="464646"/>
              </a:buClr>
              <a:buSzPts val="1300"/>
              <a:buChar char="–"/>
              <a:defRPr sz="800">
                <a:solidFill>
                  <a:srgbClr val="464646"/>
                </a:solidFill>
              </a:defRPr>
            </a:lvl6pPr>
            <a:lvl7pPr marL="3200400" lvl="6" indent="-311150" algn="l">
              <a:lnSpc>
                <a:spcPct val="100000"/>
              </a:lnSpc>
              <a:spcBef>
                <a:spcPts val="400"/>
              </a:spcBef>
              <a:spcAft>
                <a:spcPts val="0"/>
              </a:spcAft>
              <a:buClr>
                <a:srgbClr val="464646"/>
              </a:buClr>
              <a:buSzPts val="1300"/>
              <a:buChar char="•"/>
              <a:defRPr sz="800">
                <a:solidFill>
                  <a:srgbClr val="464646"/>
                </a:solidFill>
              </a:defRPr>
            </a:lvl7pPr>
            <a:lvl8pPr marL="3657600" lvl="7" indent="-311150" algn="l">
              <a:lnSpc>
                <a:spcPct val="100000"/>
              </a:lnSpc>
              <a:spcBef>
                <a:spcPts val="400"/>
              </a:spcBef>
              <a:spcAft>
                <a:spcPts val="0"/>
              </a:spcAft>
              <a:buClr>
                <a:srgbClr val="464646"/>
              </a:buClr>
              <a:buSzPts val="1300"/>
              <a:buChar char="–"/>
              <a:defRPr sz="800">
                <a:solidFill>
                  <a:srgbClr val="464646"/>
                </a:solidFill>
              </a:defRPr>
            </a:lvl8pPr>
            <a:lvl9pPr marL="4114800" lvl="8" indent="-311150" algn="l">
              <a:lnSpc>
                <a:spcPct val="100000"/>
              </a:lnSpc>
              <a:spcBef>
                <a:spcPts val="400"/>
              </a:spcBef>
              <a:spcAft>
                <a:spcPts val="400"/>
              </a:spcAft>
              <a:buClr>
                <a:srgbClr val="464646"/>
              </a:buClr>
              <a:buSzPts val="1300"/>
              <a:buChar char="•"/>
              <a:defRPr sz="800">
                <a:solidFill>
                  <a:srgbClr val="464646"/>
                </a:solidFill>
              </a:defRPr>
            </a:lvl9pPr>
          </a:lstStyle>
          <a:p>
            <a:endParaRPr/>
          </a:p>
        </p:txBody>
      </p:sp>
      <p:sp>
        <p:nvSpPr>
          <p:cNvPr id="1721" name="Google Shape;1721;p80"/>
          <p:cNvSpPr txBox="1">
            <a:spLocks noGrp="1"/>
          </p:cNvSpPr>
          <p:nvPr>
            <p:ph type="sldNum" idx="12"/>
          </p:nvPr>
        </p:nvSpPr>
        <p:spPr>
          <a:xfrm>
            <a:off x="7488223" y="4869179"/>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22" name="Google Shape;1722;p80"/>
          <p:cNvSpPr/>
          <p:nvPr/>
        </p:nvSpPr>
        <p:spPr>
          <a:xfrm>
            <a:off x="1" y="220013"/>
            <a:ext cx="9144000" cy="480000"/>
          </a:xfrm>
          <a:prstGeom prst="rect">
            <a:avLst/>
          </a:prstGeom>
          <a:solidFill>
            <a:srgbClr val="464646"/>
          </a:solidFill>
          <a:ln>
            <a:noFill/>
          </a:ln>
        </p:spPr>
        <p:txBody>
          <a:bodyPr spcFirstLastPara="1" wrap="square" lIns="99825" tIns="24925" rIns="49900" bIns="24925"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1700" b="0" i="0" u="none" strike="noStrike" cap="none">
              <a:solidFill>
                <a:schemeClr val="lt1"/>
              </a:solidFill>
              <a:latin typeface="Georgia"/>
              <a:ea typeface="Georgia"/>
              <a:cs typeface="Georgia"/>
              <a:sym typeface="Georgia"/>
            </a:endParaRPr>
          </a:p>
        </p:txBody>
      </p:sp>
      <p:sp>
        <p:nvSpPr>
          <p:cNvPr id="1723" name="Google Shape;1723;p80"/>
          <p:cNvSpPr/>
          <p:nvPr/>
        </p:nvSpPr>
        <p:spPr>
          <a:xfrm>
            <a:off x="-1" y="1"/>
            <a:ext cx="9144000" cy="132000"/>
          </a:xfrm>
          <a:prstGeom prst="rect">
            <a:avLst/>
          </a:prstGeom>
          <a:solidFill>
            <a:schemeClr val="accent3"/>
          </a:solidFill>
          <a:ln>
            <a:noFill/>
          </a:ln>
        </p:spPr>
        <p:txBody>
          <a:bodyPr spcFirstLastPara="1" wrap="square" lIns="49900" tIns="24925" rIns="49900" bIns="249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900" b="0" i="0" u="none" strike="noStrike" cap="none">
              <a:solidFill>
                <a:schemeClr val="lt1"/>
              </a:solidFill>
              <a:latin typeface="Arial"/>
              <a:ea typeface="Arial"/>
              <a:cs typeface="Arial"/>
              <a:sym typeface="Arial"/>
            </a:endParaRPr>
          </a:p>
        </p:txBody>
      </p:sp>
      <p:sp>
        <p:nvSpPr>
          <p:cNvPr id="1724" name="Google Shape;1724;p80"/>
          <p:cNvSpPr txBox="1"/>
          <p:nvPr/>
        </p:nvSpPr>
        <p:spPr>
          <a:xfrm>
            <a:off x="332183" y="705119"/>
            <a:ext cx="8479500" cy="4800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464646"/>
              </a:buClr>
              <a:buSzPts val="1700"/>
              <a:buFont typeface="Arial"/>
              <a:buNone/>
            </a:pPr>
            <a:endParaRPr sz="1100" b="0" i="0" u="none" strike="noStrike" cap="none">
              <a:solidFill>
                <a:srgbClr val="464646"/>
              </a:solidFill>
              <a:latin typeface="Arial"/>
              <a:ea typeface="Arial"/>
              <a:cs typeface="Arial"/>
              <a:sym typeface="Arial"/>
            </a:endParaRPr>
          </a:p>
        </p:txBody>
      </p:sp>
      <p:sp>
        <p:nvSpPr>
          <p:cNvPr id="1725" name="Google Shape;1725;p80"/>
          <p:cNvSpPr txBox="1">
            <a:spLocks noGrp="1"/>
          </p:cNvSpPr>
          <p:nvPr>
            <p:ph type="title"/>
          </p:nvPr>
        </p:nvSpPr>
        <p:spPr>
          <a:xfrm>
            <a:off x="332186" y="324000"/>
            <a:ext cx="8479500" cy="375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300"/>
              <a:buFont typeface="Georgia"/>
              <a:buNone/>
              <a:defRPr sz="1500">
                <a:solidFill>
                  <a:schemeClr val="lt1"/>
                </a:solidFill>
              </a:defRPr>
            </a:lvl1pPr>
            <a:lvl2pPr lvl="1" algn="l">
              <a:lnSpc>
                <a:spcPct val="100000"/>
              </a:lnSpc>
              <a:spcBef>
                <a:spcPts val="0"/>
              </a:spcBef>
              <a:spcAft>
                <a:spcPts val="0"/>
              </a:spcAft>
              <a:buSzPts val="1300"/>
              <a:buNone/>
              <a:defRPr/>
            </a:lvl2pPr>
            <a:lvl3pPr lvl="2" algn="l">
              <a:lnSpc>
                <a:spcPct val="100000"/>
              </a:lnSpc>
              <a:spcBef>
                <a:spcPts val="0"/>
              </a:spcBef>
              <a:spcAft>
                <a:spcPts val="0"/>
              </a:spcAft>
              <a:buSzPts val="1300"/>
              <a:buNone/>
              <a:defRPr/>
            </a:lvl3pPr>
            <a:lvl4pPr lvl="3" algn="l">
              <a:lnSpc>
                <a:spcPct val="100000"/>
              </a:lnSpc>
              <a:spcBef>
                <a:spcPts val="0"/>
              </a:spcBef>
              <a:spcAft>
                <a:spcPts val="0"/>
              </a:spcAft>
              <a:buSzPts val="1300"/>
              <a:buNone/>
              <a:defRPr/>
            </a:lvl4pPr>
            <a:lvl5pPr lvl="4" algn="l">
              <a:lnSpc>
                <a:spcPct val="100000"/>
              </a:lnSpc>
              <a:spcBef>
                <a:spcPts val="0"/>
              </a:spcBef>
              <a:spcAft>
                <a:spcPts val="0"/>
              </a:spcAft>
              <a:buSzPts val="1300"/>
              <a:buNone/>
              <a:defRPr/>
            </a:lvl5pPr>
            <a:lvl6pPr lvl="5" algn="l">
              <a:lnSpc>
                <a:spcPct val="100000"/>
              </a:lnSpc>
              <a:spcBef>
                <a:spcPts val="0"/>
              </a:spcBef>
              <a:spcAft>
                <a:spcPts val="0"/>
              </a:spcAft>
              <a:buSzPts val="1300"/>
              <a:buNone/>
              <a:defRPr/>
            </a:lvl6pPr>
            <a:lvl7pPr lvl="6" algn="l">
              <a:lnSpc>
                <a:spcPct val="100000"/>
              </a:lnSpc>
              <a:spcBef>
                <a:spcPts val="0"/>
              </a:spcBef>
              <a:spcAft>
                <a:spcPts val="0"/>
              </a:spcAft>
              <a:buSzPts val="1300"/>
              <a:buNone/>
              <a:defRPr/>
            </a:lvl7pPr>
            <a:lvl8pPr lvl="7" algn="l">
              <a:lnSpc>
                <a:spcPct val="100000"/>
              </a:lnSpc>
              <a:spcBef>
                <a:spcPts val="0"/>
              </a:spcBef>
              <a:spcAft>
                <a:spcPts val="0"/>
              </a:spcAft>
              <a:buSzPts val="1300"/>
              <a:buNone/>
              <a:defRPr/>
            </a:lvl8pPr>
            <a:lvl9pPr lvl="8" algn="l">
              <a:lnSpc>
                <a:spcPct val="100000"/>
              </a:lnSpc>
              <a:spcBef>
                <a:spcPts val="0"/>
              </a:spcBef>
              <a:spcAft>
                <a:spcPts val="0"/>
              </a:spcAft>
              <a:buSzPts val="13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42" name="Google Shape;42;p9"/>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3" name="Google Shape;43;p9"/>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26"/>
        <p:cNvGrpSpPr/>
        <p:nvPr/>
      </p:nvGrpSpPr>
      <p:grpSpPr>
        <a:xfrm>
          <a:off x="0" y="0"/>
          <a:ext cx="0" cy="0"/>
          <a:chOff x="0" y="0"/>
          <a:chExt cx="0" cy="0"/>
        </a:xfrm>
      </p:grpSpPr>
      <p:sp>
        <p:nvSpPr>
          <p:cNvPr id="1727" name="Google Shape;1727;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28" name="Google Shape;1728;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29" name="Google Shape;1729;p81"/>
          <p:cNvSpPr txBox="1">
            <a:spLocks noGrp="1"/>
          </p:cNvSpPr>
          <p:nvPr>
            <p:ph type="sldNum" idx="12"/>
          </p:nvPr>
        </p:nvSpPr>
        <p:spPr>
          <a:xfrm>
            <a:off x="8283600" y="4679625"/>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
              <a:t>4</a:t>
            </a:r>
            <a:endParaRPr sz="600">
              <a:solidFill>
                <a:schemeClr val="dk1"/>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and Image 1">
  <p:cSld name="Content and Image_1">
    <p:spTree>
      <p:nvGrpSpPr>
        <p:cNvPr id="1" name="Shape 1730"/>
        <p:cNvGrpSpPr/>
        <p:nvPr/>
      </p:nvGrpSpPr>
      <p:grpSpPr>
        <a:xfrm>
          <a:off x="0" y="0"/>
          <a:ext cx="0" cy="0"/>
          <a:chOff x="0" y="0"/>
          <a:chExt cx="0" cy="0"/>
        </a:xfrm>
      </p:grpSpPr>
      <p:sp>
        <p:nvSpPr>
          <p:cNvPr id="1731" name="Google Shape;1731;p82"/>
          <p:cNvSpPr>
            <a:spLocks noGrp="1"/>
          </p:cNvSpPr>
          <p:nvPr>
            <p:ph type="pic" idx="2"/>
          </p:nvPr>
        </p:nvSpPr>
        <p:spPr>
          <a:xfrm>
            <a:off x="4572000" y="0"/>
            <a:ext cx="4572000" cy="5143500"/>
          </a:xfrm>
          <a:prstGeom prst="rect">
            <a:avLst/>
          </a:prstGeom>
          <a:solidFill>
            <a:srgbClr val="DEDEDE"/>
          </a:solidFill>
          <a:ln>
            <a:noFill/>
          </a:ln>
        </p:spPr>
      </p:sp>
      <p:sp>
        <p:nvSpPr>
          <p:cNvPr id="1732" name="Google Shape;1732;p82"/>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3" name="Google Shape;1733;p82"/>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34" name="Google Shape;1734;p82"/>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and Image 2">
  <p:cSld name="Content and Image_2">
    <p:spTree>
      <p:nvGrpSpPr>
        <p:cNvPr id="1" name="Shape 1735"/>
        <p:cNvGrpSpPr/>
        <p:nvPr/>
      </p:nvGrpSpPr>
      <p:grpSpPr>
        <a:xfrm>
          <a:off x="0" y="0"/>
          <a:ext cx="0" cy="0"/>
          <a:chOff x="0" y="0"/>
          <a:chExt cx="0" cy="0"/>
        </a:xfrm>
      </p:grpSpPr>
      <p:sp>
        <p:nvSpPr>
          <p:cNvPr id="1736" name="Google Shape;1736;p83"/>
          <p:cNvSpPr>
            <a:spLocks noGrp="1"/>
          </p:cNvSpPr>
          <p:nvPr>
            <p:ph type="pic" idx="2"/>
          </p:nvPr>
        </p:nvSpPr>
        <p:spPr>
          <a:xfrm>
            <a:off x="4572000" y="0"/>
            <a:ext cx="4572000" cy="5143500"/>
          </a:xfrm>
          <a:prstGeom prst="rect">
            <a:avLst/>
          </a:prstGeom>
          <a:solidFill>
            <a:srgbClr val="DEDEDE"/>
          </a:solidFill>
          <a:ln>
            <a:noFill/>
          </a:ln>
        </p:spPr>
      </p:sp>
      <p:sp>
        <p:nvSpPr>
          <p:cNvPr id="1737" name="Google Shape;1737;p83"/>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8" name="Google Shape;1738;p83"/>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39" name="Google Shape;1739;p83"/>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and Image 3">
  <p:cSld name="Content and Image_3">
    <p:spTree>
      <p:nvGrpSpPr>
        <p:cNvPr id="1" name="Shape 1740"/>
        <p:cNvGrpSpPr/>
        <p:nvPr/>
      </p:nvGrpSpPr>
      <p:grpSpPr>
        <a:xfrm>
          <a:off x="0" y="0"/>
          <a:ext cx="0" cy="0"/>
          <a:chOff x="0" y="0"/>
          <a:chExt cx="0" cy="0"/>
        </a:xfrm>
      </p:grpSpPr>
      <p:sp>
        <p:nvSpPr>
          <p:cNvPr id="1741" name="Google Shape;1741;p84"/>
          <p:cNvSpPr>
            <a:spLocks noGrp="1"/>
          </p:cNvSpPr>
          <p:nvPr>
            <p:ph type="pic" idx="2"/>
          </p:nvPr>
        </p:nvSpPr>
        <p:spPr>
          <a:xfrm>
            <a:off x="4572000" y="0"/>
            <a:ext cx="4572000" cy="5143500"/>
          </a:xfrm>
          <a:prstGeom prst="rect">
            <a:avLst/>
          </a:prstGeom>
          <a:solidFill>
            <a:srgbClr val="DEDEDE"/>
          </a:solidFill>
          <a:ln>
            <a:noFill/>
          </a:ln>
        </p:spPr>
      </p:sp>
      <p:sp>
        <p:nvSpPr>
          <p:cNvPr id="1742" name="Google Shape;1742;p84"/>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3" name="Google Shape;1743;p84"/>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44" name="Google Shape;1744;p84"/>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and Image 4">
  <p:cSld name="Content and Image_4">
    <p:spTree>
      <p:nvGrpSpPr>
        <p:cNvPr id="1" name="Shape 1745"/>
        <p:cNvGrpSpPr/>
        <p:nvPr/>
      </p:nvGrpSpPr>
      <p:grpSpPr>
        <a:xfrm>
          <a:off x="0" y="0"/>
          <a:ext cx="0" cy="0"/>
          <a:chOff x="0" y="0"/>
          <a:chExt cx="0" cy="0"/>
        </a:xfrm>
      </p:grpSpPr>
      <p:sp>
        <p:nvSpPr>
          <p:cNvPr id="1746" name="Google Shape;1746;p85"/>
          <p:cNvSpPr>
            <a:spLocks noGrp="1"/>
          </p:cNvSpPr>
          <p:nvPr>
            <p:ph type="pic" idx="2"/>
          </p:nvPr>
        </p:nvSpPr>
        <p:spPr>
          <a:xfrm>
            <a:off x="4572000" y="0"/>
            <a:ext cx="4572000" cy="5143500"/>
          </a:xfrm>
          <a:prstGeom prst="rect">
            <a:avLst/>
          </a:prstGeom>
          <a:solidFill>
            <a:srgbClr val="DEDEDE"/>
          </a:solidFill>
          <a:ln>
            <a:noFill/>
          </a:ln>
        </p:spPr>
      </p:sp>
      <p:sp>
        <p:nvSpPr>
          <p:cNvPr id="1747" name="Google Shape;1747;p85"/>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8" name="Google Shape;1748;p85"/>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49" name="Google Shape;1749;p85"/>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and Image 5">
  <p:cSld name="Content and Image_5">
    <p:spTree>
      <p:nvGrpSpPr>
        <p:cNvPr id="1" name="Shape 1750"/>
        <p:cNvGrpSpPr/>
        <p:nvPr/>
      </p:nvGrpSpPr>
      <p:grpSpPr>
        <a:xfrm>
          <a:off x="0" y="0"/>
          <a:ext cx="0" cy="0"/>
          <a:chOff x="0" y="0"/>
          <a:chExt cx="0" cy="0"/>
        </a:xfrm>
      </p:grpSpPr>
      <p:sp>
        <p:nvSpPr>
          <p:cNvPr id="1751" name="Google Shape;1751;p86"/>
          <p:cNvSpPr>
            <a:spLocks noGrp="1"/>
          </p:cNvSpPr>
          <p:nvPr>
            <p:ph type="pic" idx="2"/>
          </p:nvPr>
        </p:nvSpPr>
        <p:spPr>
          <a:xfrm>
            <a:off x="4572000" y="0"/>
            <a:ext cx="4572000" cy="5143500"/>
          </a:xfrm>
          <a:prstGeom prst="rect">
            <a:avLst/>
          </a:prstGeom>
          <a:solidFill>
            <a:srgbClr val="DEDEDE"/>
          </a:solidFill>
          <a:ln>
            <a:noFill/>
          </a:ln>
        </p:spPr>
      </p:sp>
      <p:sp>
        <p:nvSpPr>
          <p:cNvPr id="1752" name="Google Shape;1752;p86"/>
          <p:cNvSpPr txBox="1">
            <a:spLocks noGrp="1"/>
          </p:cNvSpPr>
          <p:nvPr>
            <p:ph type="title"/>
          </p:nvPr>
        </p:nvSpPr>
        <p:spPr>
          <a:xfrm>
            <a:off x="332185" y="324001"/>
            <a:ext cx="39159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3" name="Google Shape;1753;p86"/>
          <p:cNvSpPr txBox="1">
            <a:spLocks noGrp="1"/>
          </p:cNvSpPr>
          <p:nvPr>
            <p:ph type="sldNum" idx="12"/>
          </p:nvPr>
        </p:nvSpPr>
        <p:spPr>
          <a:xfrm>
            <a:off x="8495348"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54" name="Google Shape;1754;p86"/>
          <p:cNvSpPr txBox="1"/>
          <p:nvPr/>
        </p:nvSpPr>
        <p:spPr>
          <a:xfrm>
            <a:off x="6163866" y="4800600"/>
            <a:ext cx="22068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Arial"/>
                <a:ea typeface="Arial"/>
                <a:cs typeface="Arial"/>
                <a:sym typeface="Arial"/>
              </a:rPr>
              <a:t>Proprietary and confidential. Do not distribute.</a:t>
            </a:r>
            <a:endParaRPr sz="11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67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dark">
  <p:cSld name="Title Only dark">
    <p:bg>
      <p:bgPr>
        <a:solidFill>
          <a:srgbClr val="464646"/>
        </a:solidFill>
        <a:effectLst/>
      </p:bgPr>
    </p:bg>
    <p:spTree>
      <p:nvGrpSpPr>
        <p:cNvPr id="1" name="Shape 1755"/>
        <p:cNvGrpSpPr/>
        <p:nvPr/>
      </p:nvGrpSpPr>
      <p:grpSpPr>
        <a:xfrm>
          <a:off x="0" y="0"/>
          <a:ext cx="0" cy="0"/>
          <a:chOff x="0" y="0"/>
          <a:chExt cx="0" cy="0"/>
        </a:xfrm>
      </p:grpSpPr>
      <p:sp>
        <p:nvSpPr>
          <p:cNvPr id="1756" name="Google Shape;1756;p87"/>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7" name="Google Shape;1757;p87"/>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58" name="Google Shape;1758;p87"/>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59" name="Google Shape;1759;p8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One">
  <p:cSld name="1_Content: One 3">
    <p:spTree>
      <p:nvGrpSpPr>
        <p:cNvPr id="1" name="Shape 1760"/>
        <p:cNvGrpSpPr/>
        <p:nvPr/>
      </p:nvGrpSpPr>
      <p:grpSpPr>
        <a:xfrm>
          <a:off x="0" y="0"/>
          <a:ext cx="0" cy="0"/>
          <a:chOff x="0" y="0"/>
          <a:chExt cx="0" cy="0"/>
        </a:xfrm>
      </p:grpSpPr>
      <p:sp>
        <p:nvSpPr>
          <p:cNvPr id="1761" name="Google Shape;1761;p8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62" name="Google Shape;1762;p88"/>
          <p:cNvSpPr txBox="1">
            <a:spLocks noGrp="1"/>
          </p:cNvSpPr>
          <p:nvPr>
            <p:ph type="title"/>
          </p:nvPr>
        </p:nvSpPr>
        <p:spPr>
          <a:xfrm>
            <a:off x="332185" y="324001"/>
            <a:ext cx="8479500" cy="4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3" name="Google Shape;1763;p88"/>
          <p:cNvSpPr txBox="1">
            <a:spLocks noGrp="1"/>
          </p:cNvSpPr>
          <p:nvPr>
            <p:ph type="ftr" idx="11"/>
          </p:nvPr>
        </p:nvSpPr>
        <p:spPr>
          <a:xfrm>
            <a:off x="2519363" y="4850769"/>
            <a:ext cx="4105500" cy="1029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64" name="Google Shape;1764;p88"/>
          <p:cNvSpPr txBox="1"/>
          <p:nvPr/>
        </p:nvSpPr>
        <p:spPr>
          <a:xfrm>
            <a:off x="332184" y="4851840"/>
            <a:ext cx="1300200" cy="9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One 1">
  <p:cSld name="Two columns">
    <p:spTree>
      <p:nvGrpSpPr>
        <p:cNvPr id="1" name="Shape 1765"/>
        <p:cNvGrpSpPr/>
        <p:nvPr/>
      </p:nvGrpSpPr>
      <p:grpSpPr>
        <a:xfrm>
          <a:off x="0" y="0"/>
          <a:ext cx="0" cy="0"/>
          <a:chOff x="0" y="0"/>
          <a:chExt cx="0" cy="0"/>
        </a:xfrm>
      </p:grpSpPr>
      <p:sp>
        <p:nvSpPr>
          <p:cNvPr id="1766" name="Google Shape;1766;p8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67" name="Google Shape;1767;p89"/>
          <p:cNvSpPr txBox="1">
            <a:spLocks noGrp="1"/>
          </p:cNvSpPr>
          <p:nvPr>
            <p:ph type="body" idx="1"/>
          </p:nvPr>
        </p:nvSpPr>
        <p:spPr>
          <a:xfrm>
            <a:off x="332184" y="752828"/>
            <a:ext cx="8479500" cy="230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700"/>
              <a:buNone/>
              <a:defRPr sz="1700" b="0">
                <a:solidFill>
                  <a:schemeClr val="accent1"/>
                </a:solidFill>
              </a:defRPr>
            </a:lvl1pPr>
            <a:lvl2pPr marL="914400" lvl="1" indent="-228600" algn="l">
              <a:lnSpc>
                <a:spcPct val="100000"/>
              </a:lnSpc>
              <a:spcBef>
                <a:spcPts val="900"/>
              </a:spcBef>
              <a:spcAft>
                <a:spcPts val="0"/>
              </a:spcAft>
              <a:buClr>
                <a:schemeClr val="dk1"/>
              </a:buClr>
              <a:buSzPts val="1400"/>
              <a:buFont typeface="Arial"/>
              <a:buNone/>
              <a:defRPr sz="1400"/>
            </a:lvl2pPr>
            <a:lvl3pPr marL="1371600" lvl="2" indent="-228600" algn="l">
              <a:lnSpc>
                <a:spcPct val="100000"/>
              </a:lnSpc>
              <a:spcBef>
                <a:spcPts val="500"/>
              </a:spcBef>
              <a:spcAft>
                <a:spcPts val="0"/>
              </a:spcAft>
              <a:buClr>
                <a:schemeClr val="dk1"/>
              </a:buClr>
              <a:buSzPts val="1400"/>
              <a:buFont typeface="Arial"/>
              <a:buNone/>
              <a:defRPr sz="1400"/>
            </a:lvl3pPr>
            <a:lvl4pPr marL="1828800" lvl="3" indent="-228600" algn="l">
              <a:lnSpc>
                <a:spcPct val="100000"/>
              </a:lnSpc>
              <a:spcBef>
                <a:spcPts val="500"/>
              </a:spcBef>
              <a:spcAft>
                <a:spcPts val="0"/>
              </a:spcAft>
              <a:buClr>
                <a:schemeClr val="dk1"/>
              </a:buClr>
              <a:buSzPts val="1400"/>
              <a:buFont typeface="Arial"/>
              <a:buNone/>
              <a:defRPr sz="1400"/>
            </a:lvl4pPr>
            <a:lvl5pPr marL="2286000" lvl="4" indent="-228600" algn="l">
              <a:lnSpc>
                <a:spcPct val="100000"/>
              </a:lnSpc>
              <a:spcBef>
                <a:spcPts val="500"/>
              </a:spcBef>
              <a:spcAft>
                <a:spcPts val="0"/>
              </a:spcAft>
              <a:buClr>
                <a:schemeClr val="dk1"/>
              </a:buClr>
              <a:buSzPts val="1400"/>
              <a:buFont typeface="Arial"/>
              <a:buNone/>
              <a:defRPr sz="1400"/>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1768" name="Google Shape;1768;p89"/>
          <p:cNvSpPr txBox="1">
            <a:spLocks noGrp="1"/>
          </p:cNvSpPr>
          <p:nvPr>
            <p:ph type="title"/>
          </p:nvPr>
        </p:nvSpPr>
        <p:spPr>
          <a:xfrm>
            <a:off x="332185" y="324001"/>
            <a:ext cx="8479500" cy="4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9" name="Google Shape;1769;p89"/>
          <p:cNvSpPr txBox="1">
            <a:spLocks noGrp="1"/>
          </p:cNvSpPr>
          <p:nvPr>
            <p:ph type="ftr" idx="11"/>
          </p:nvPr>
        </p:nvSpPr>
        <p:spPr>
          <a:xfrm>
            <a:off x="2519363" y="4850769"/>
            <a:ext cx="4105500" cy="1029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70" name="Google Shape;1770;p89"/>
          <p:cNvSpPr txBox="1"/>
          <p:nvPr/>
        </p:nvSpPr>
        <p:spPr>
          <a:xfrm>
            <a:off x="332184" y="4851840"/>
            <a:ext cx="1300200" cy="9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
        <p:nvSpPr>
          <p:cNvPr id="1771" name="Google Shape;1771;p89"/>
          <p:cNvSpPr txBox="1">
            <a:spLocks noGrp="1"/>
          </p:cNvSpPr>
          <p:nvPr>
            <p:ph type="body" idx="2"/>
          </p:nvPr>
        </p:nvSpPr>
        <p:spPr>
          <a:xfrm>
            <a:off x="332185" y="1185863"/>
            <a:ext cx="4054200" cy="337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1772" name="Google Shape;1772;p89"/>
          <p:cNvSpPr txBox="1">
            <a:spLocks noGrp="1"/>
          </p:cNvSpPr>
          <p:nvPr>
            <p:ph type="body" idx="3"/>
          </p:nvPr>
        </p:nvSpPr>
        <p:spPr>
          <a:xfrm>
            <a:off x="4757740" y="1185863"/>
            <a:ext cx="4054200" cy="3379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losing Statement">
  <p:cSld name="Closing Statement">
    <p:spTree>
      <p:nvGrpSpPr>
        <p:cNvPr id="1" name="Shape 1773"/>
        <p:cNvGrpSpPr/>
        <p:nvPr/>
      </p:nvGrpSpPr>
      <p:grpSpPr>
        <a:xfrm>
          <a:off x="0" y="0"/>
          <a:ext cx="0" cy="0"/>
          <a:chOff x="0" y="0"/>
          <a:chExt cx="0" cy="0"/>
        </a:xfrm>
      </p:grpSpPr>
      <p:sp>
        <p:nvSpPr>
          <p:cNvPr id="1774" name="Google Shape;1774;p90"/>
          <p:cNvSpPr txBox="1">
            <a:spLocks noGrp="1"/>
          </p:cNvSpPr>
          <p:nvPr>
            <p:ph type="title"/>
          </p:nvPr>
        </p:nvSpPr>
        <p:spPr>
          <a:xfrm>
            <a:off x="300038" y="637779"/>
            <a:ext cx="8556600" cy="369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400"/>
              <a:buFont typeface="Georgia"/>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5" name="Google Shape;1775;p90"/>
          <p:cNvSpPr txBox="1">
            <a:spLocks noGrp="1"/>
          </p:cNvSpPr>
          <p:nvPr>
            <p:ph type="body" idx="1"/>
          </p:nvPr>
        </p:nvSpPr>
        <p:spPr>
          <a:xfrm>
            <a:off x="300037" y="4772438"/>
            <a:ext cx="8556600" cy="105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
              </a:spcBef>
              <a:spcAft>
                <a:spcPts val="0"/>
              </a:spcAft>
              <a:buClr>
                <a:schemeClr val="lt1"/>
              </a:buClr>
              <a:buSzPts val="600"/>
              <a:buNone/>
              <a:defRPr sz="600">
                <a:solidFill>
                  <a:schemeClr val="lt1"/>
                </a:solidFill>
                <a:latin typeface="Arial"/>
                <a:ea typeface="Arial"/>
                <a:cs typeface="Arial"/>
                <a:sym typeface="Arial"/>
              </a:defRPr>
            </a:lvl1pPr>
            <a:lvl2pPr marL="914400" lvl="1" indent="-342900" algn="l">
              <a:lnSpc>
                <a:spcPct val="100000"/>
              </a:lnSpc>
              <a:spcBef>
                <a:spcPts val="360"/>
              </a:spcBef>
              <a:spcAft>
                <a:spcPts val="0"/>
              </a:spcAft>
              <a:buClr>
                <a:schemeClr val="lt2"/>
              </a:buClr>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Clr>
                <a:schemeClr val="lt2"/>
              </a:buClr>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332100" y="324000"/>
            <a:ext cx="8529000" cy="3963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700"/>
              <a:buFont typeface="Georgia"/>
              <a:buNone/>
              <a:defRPr sz="2700"/>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1833">
          <p15:clr>
            <a:srgbClr val="FBAE40"/>
          </p15:clr>
        </p15:guide>
        <p15:guide id="2" pos="2046">
          <p15:clr>
            <a:srgbClr val="FBAE40"/>
          </p15:clr>
        </p15:guide>
        <p15:guide id="3" pos="3695">
          <p15:clr>
            <a:srgbClr val="FBAE40"/>
          </p15:clr>
        </p15:guide>
        <p15:guide id="4" pos="390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Slide Lines 3 1">
  <p:cSld name="Title Slide Lines 3_1">
    <p:bg>
      <p:bgPr>
        <a:solidFill>
          <a:srgbClr val="F2F2F2"/>
        </a:solidFill>
        <a:effectLst/>
      </p:bgPr>
    </p:bg>
    <p:spTree>
      <p:nvGrpSpPr>
        <p:cNvPr id="1" name="Shape 1776"/>
        <p:cNvGrpSpPr/>
        <p:nvPr/>
      </p:nvGrpSpPr>
      <p:grpSpPr>
        <a:xfrm>
          <a:off x="0" y="0"/>
          <a:ext cx="0" cy="0"/>
          <a:chOff x="0" y="0"/>
          <a:chExt cx="0" cy="0"/>
        </a:xfrm>
      </p:grpSpPr>
      <p:pic>
        <p:nvPicPr>
          <p:cNvPr id="1777" name="Google Shape;1777;p91"/>
          <p:cNvPicPr preferRelativeResize="0"/>
          <p:nvPr/>
        </p:nvPicPr>
        <p:blipFill rotWithShape="1">
          <a:blip r:embed="rId2">
            <a:alphaModFix/>
          </a:blip>
          <a:srcRect t="-42" b="15632"/>
          <a:stretch/>
        </p:blipFill>
        <p:spPr>
          <a:xfrm>
            <a:off x="0" y="0"/>
            <a:ext cx="9144000" cy="5143500"/>
          </a:xfrm>
          <a:prstGeom prst="rect">
            <a:avLst/>
          </a:prstGeom>
          <a:noFill/>
          <a:ln>
            <a:noFill/>
          </a:ln>
        </p:spPr>
      </p:pic>
      <p:sp>
        <p:nvSpPr>
          <p:cNvPr id="1778" name="Google Shape;1778;p91"/>
          <p:cNvSpPr txBox="1">
            <a:spLocks noGrp="1"/>
          </p:cNvSpPr>
          <p:nvPr>
            <p:ph type="ctrTitle"/>
          </p:nvPr>
        </p:nvSpPr>
        <p:spPr>
          <a:xfrm>
            <a:off x="332183" y="321469"/>
            <a:ext cx="4914600" cy="2078700"/>
          </a:xfrm>
          <a:prstGeom prst="rect">
            <a:avLst/>
          </a:prstGeom>
          <a:noFill/>
          <a:ln>
            <a:noFill/>
          </a:ln>
        </p:spPr>
        <p:txBody>
          <a:bodyPr spcFirstLastPara="1" wrap="square" lIns="0" tIns="0" rIns="0" bIns="0" anchor="b" anchorCtr="0">
            <a:normAutofit/>
          </a:bodyPr>
          <a:lstStyle>
            <a:lvl1pPr lvl="0" algn="l" rtl="0">
              <a:lnSpc>
                <a:spcPct val="86000"/>
              </a:lnSpc>
              <a:spcBef>
                <a:spcPts val="0"/>
              </a:spcBef>
              <a:spcAft>
                <a:spcPts val="0"/>
              </a:spcAft>
              <a:buClr>
                <a:schemeClr val="lt1"/>
              </a:buClr>
              <a:buSzPts val="3600"/>
              <a:buFont typeface="Georgia"/>
              <a:buNone/>
              <a:defRPr sz="36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9" name="Google Shape;1779;p91"/>
          <p:cNvSpPr txBox="1">
            <a:spLocks noGrp="1"/>
          </p:cNvSpPr>
          <p:nvPr>
            <p:ph type="subTitle" idx="1"/>
          </p:nvPr>
        </p:nvSpPr>
        <p:spPr>
          <a:xfrm>
            <a:off x="332185" y="2546033"/>
            <a:ext cx="4105500" cy="528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100"/>
              <a:buNone/>
              <a:defRPr sz="1100" b="0">
                <a:solidFill>
                  <a:schemeClr val="lt1"/>
                </a:solidFill>
              </a:defRPr>
            </a:lvl1pPr>
            <a:lvl2pPr lvl="1" algn="l" rtl="0">
              <a:lnSpc>
                <a:spcPct val="100000"/>
              </a:lnSpc>
              <a:spcBef>
                <a:spcPts val="0"/>
              </a:spcBef>
              <a:spcAft>
                <a:spcPts val="0"/>
              </a:spcAft>
              <a:buClr>
                <a:schemeClr val="lt1"/>
              </a:buClr>
              <a:buSzPts val="1100"/>
              <a:buNone/>
              <a:defRPr sz="1100">
                <a:solidFill>
                  <a:schemeClr val="lt1"/>
                </a:solidFill>
              </a:defRPr>
            </a:lvl2pPr>
            <a:lvl3pPr lvl="2" algn="l" rtl="0">
              <a:lnSpc>
                <a:spcPct val="100000"/>
              </a:lnSpc>
              <a:spcBef>
                <a:spcPts val="0"/>
              </a:spcBef>
              <a:spcAft>
                <a:spcPts val="0"/>
              </a:spcAft>
              <a:buClr>
                <a:schemeClr val="lt1"/>
              </a:buClr>
              <a:buSzPts val="1100"/>
              <a:buNone/>
              <a:defRPr sz="1100">
                <a:solidFill>
                  <a:schemeClr val="lt1"/>
                </a:solidFill>
              </a:defRPr>
            </a:lvl3pPr>
            <a:lvl4pPr lvl="3" algn="l" rtl="0">
              <a:lnSpc>
                <a:spcPct val="100000"/>
              </a:lnSpc>
              <a:spcBef>
                <a:spcPts val="0"/>
              </a:spcBef>
              <a:spcAft>
                <a:spcPts val="0"/>
              </a:spcAft>
              <a:buClr>
                <a:schemeClr val="lt1"/>
              </a:buClr>
              <a:buSzPts val="1100"/>
              <a:buNone/>
              <a:defRPr sz="1100">
                <a:solidFill>
                  <a:schemeClr val="lt1"/>
                </a:solidFill>
              </a:defRPr>
            </a:lvl4pPr>
            <a:lvl5pPr lvl="4" algn="l" rtl="0">
              <a:lnSpc>
                <a:spcPct val="100000"/>
              </a:lnSpc>
              <a:spcBef>
                <a:spcPts val="0"/>
              </a:spcBef>
              <a:spcAft>
                <a:spcPts val="0"/>
              </a:spcAft>
              <a:buClr>
                <a:schemeClr val="lt1"/>
              </a:buClr>
              <a:buSzPts val="1100"/>
              <a:buNone/>
              <a:defRPr sz="1100">
                <a:solidFill>
                  <a:schemeClr val="lt1"/>
                </a:solidFill>
              </a:defRPr>
            </a:lvl5pPr>
            <a:lvl6pPr lvl="5" algn="l" rtl="0">
              <a:lnSpc>
                <a:spcPct val="100000"/>
              </a:lnSpc>
              <a:spcBef>
                <a:spcPts val="0"/>
              </a:spcBef>
              <a:spcAft>
                <a:spcPts val="0"/>
              </a:spcAft>
              <a:buClr>
                <a:schemeClr val="lt1"/>
              </a:buClr>
              <a:buSzPts val="1100"/>
              <a:buNone/>
              <a:defRPr sz="1100">
                <a:solidFill>
                  <a:schemeClr val="lt1"/>
                </a:solidFill>
              </a:defRPr>
            </a:lvl6pPr>
            <a:lvl7pPr lvl="6" algn="l" rtl="0">
              <a:lnSpc>
                <a:spcPct val="100000"/>
              </a:lnSpc>
              <a:spcBef>
                <a:spcPts val="0"/>
              </a:spcBef>
              <a:spcAft>
                <a:spcPts val="0"/>
              </a:spcAft>
              <a:buClr>
                <a:schemeClr val="lt1"/>
              </a:buClr>
              <a:buSzPts val="1100"/>
              <a:buNone/>
              <a:defRPr sz="1100">
                <a:solidFill>
                  <a:schemeClr val="lt1"/>
                </a:solidFill>
              </a:defRPr>
            </a:lvl7pPr>
            <a:lvl8pPr lvl="7" algn="l" rtl="0">
              <a:lnSpc>
                <a:spcPct val="100000"/>
              </a:lnSpc>
              <a:spcBef>
                <a:spcPts val="0"/>
              </a:spcBef>
              <a:spcAft>
                <a:spcPts val="0"/>
              </a:spcAft>
              <a:buClr>
                <a:schemeClr val="lt1"/>
              </a:buClr>
              <a:buSzPts val="1100"/>
              <a:buNone/>
              <a:defRPr sz="1100">
                <a:solidFill>
                  <a:schemeClr val="lt1"/>
                </a:solidFill>
              </a:defRPr>
            </a:lvl8pPr>
            <a:lvl9pPr lvl="8" algn="l" rtl="0">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785"/>
        <p:cNvGrpSpPr/>
        <p:nvPr/>
      </p:nvGrpSpPr>
      <p:grpSpPr>
        <a:xfrm>
          <a:off x="0" y="0"/>
          <a:ext cx="0" cy="0"/>
          <a:chOff x="0" y="0"/>
          <a:chExt cx="0" cy="0"/>
        </a:xfrm>
      </p:grpSpPr>
      <p:sp>
        <p:nvSpPr>
          <p:cNvPr id="1786" name="Google Shape;1786;p93"/>
          <p:cNvSpPr txBox="1">
            <a:spLocks noGrp="1"/>
          </p:cNvSpPr>
          <p:nvPr>
            <p:ph type="title"/>
          </p:nvPr>
        </p:nvSpPr>
        <p:spPr>
          <a:xfrm>
            <a:off x="4132659" y="1785002"/>
            <a:ext cx="4679100" cy="157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000"/>
              <a:buFont typeface="Arial"/>
              <a:buNone/>
              <a:defRPr sz="3000" b="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7" name="Google Shape;1787;p93"/>
          <p:cNvSpPr txBox="1">
            <a:spLocks noGrp="1"/>
          </p:cNvSpPr>
          <p:nvPr>
            <p:ph type="subTitle" idx="1"/>
          </p:nvPr>
        </p:nvSpPr>
        <p:spPr>
          <a:xfrm>
            <a:off x="332184" y="737338"/>
            <a:ext cx="3258600" cy="3380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37500"/>
              <a:buNone/>
              <a:defRPr sz="37500" b="0">
                <a:solidFill>
                  <a:schemeClr val="lt1"/>
                </a:solidFill>
              </a:defRPr>
            </a:lvl1pPr>
            <a:lvl2pPr lvl="1" algn="l">
              <a:lnSpc>
                <a:spcPct val="95000"/>
              </a:lnSpc>
              <a:spcBef>
                <a:spcPts val="0"/>
              </a:spcBef>
              <a:spcAft>
                <a:spcPts val="0"/>
              </a:spcAft>
              <a:buClr>
                <a:schemeClr val="lt1"/>
              </a:buClr>
              <a:buSzPts val="48800"/>
              <a:buNone/>
              <a:defRPr sz="48800">
                <a:solidFill>
                  <a:schemeClr val="lt1"/>
                </a:solidFill>
              </a:defRPr>
            </a:lvl2pPr>
            <a:lvl3pPr lvl="2" algn="l">
              <a:lnSpc>
                <a:spcPct val="95000"/>
              </a:lnSpc>
              <a:spcBef>
                <a:spcPts val="0"/>
              </a:spcBef>
              <a:spcAft>
                <a:spcPts val="0"/>
              </a:spcAft>
              <a:buClr>
                <a:schemeClr val="lt1"/>
              </a:buClr>
              <a:buSzPts val="48800"/>
              <a:buNone/>
              <a:defRPr sz="48800">
                <a:solidFill>
                  <a:schemeClr val="lt1"/>
                </a:solidFill>
              </a:defRPr>
            </a:lvl3pPr>
            <a:lvl4pPr lvl="3" algn="l">
              <a:lnSpc>
                <a:spcPct val="95000"/>
              </a:lnSpc>
              <a:spcBef>
                <a:spcPts val="0"/>
              </a:spcBef>
              <a:spcAft>
                <a:spcPts val="0"/>
              </a:spcAft>
              <a:buClr>
                <a:schemeClr val="lt1"/>
              </a:buClr>
              <a:buSzPts val="48800"/>
              <a:buNone/>
              <a:defRPr sz="48800">
                <a:solidFill>
                  <a:schemeClr val="lt1"/>
                </a:solidFill>
              </a:defRPr>
            </a:lvl4pPr>
            <a:lvl5pPr lvl="4" algn="l">
              <a:lnSpc>
                <a:spcPct val="95000"/>
              </a:lnSpc>
              <a:spcBef>
                <a:spcPts val="0"/>
              </a:spcBef>
              <a:spcAft>
                <a:spcPts val="0"/>
              </a:spcAft>
              <a:buClr>
                <a:schemeClr val="lt1"/>
              </a:buClr>
              <a:buSzPts val="48800"/>
              <a:buNone/>
              <a:defRPr sz="48800">
                <a:solidFill>
                  <a:schemeClr val="lt1"/>
                </a:solidFill>
              </a:defRPr>
            </a:lvl5pPr>
            <a:lvl6pPr lvl="5" algn="l">
              <a:lnSpc>
                <a:spcPct val="95000"/>
              </a:lnSpc>
              <a:spcBef>
                <a:spcPts val="0"/>
              </a:spcBef>
              <a:spcAft>
                <a:spcPts val="0"/>
              </a:spcAft>
              <a:buClr>
                <a:schemeClr val="lt1"/>
              </a:buClr>
              <a:buSzPts val="48800"/>
              <a:buNone/>
              <a:defRPr sz="48800">
                <a:solidFill>
                  <a:schemeClr val="lt1"/>
                </a:solidFill>
              </a:defRPr>
            </a:lvl6pPr>
            <a:lvl7pPr lvl="6" algn="l">
              <a:lnSpc>
                <a:spcPct val="95000"/>
              </a:lnSpc>
              <a:spcBef>
                <a:spcPts val="0"/>
              </a:spcBef>
              <a:spcAft>
                <a:spcPts val="0"/>
              </a:spcAft>
              <a:buClr>
                <a:schemeClr val="lt1"/>
              </a:buClr>
              <a:buSzPts val="48800"/>
              <a:buNone/>
              <a:defRPr sz="48800">
                <a:solidFill>
                  <a:schemeClr val="lt1"/>
                </a:solidFill>
              </a:defRPr>
            </a:lvl7pPr>
            <a:lvl8pPr lvl="7" algn="l">
              <a:lnSpc>
                <a:spcPct val="95000"/>
              </a:lnSpc>
              <a:spcBef>
                <a:spcPts val="0"/>
              </a:spcBef>
              <a:spcAft>
                <a:spcPts val="0"/>
              </a:spcAft>
              <a:buClr>
                <a:schemeClr val="lt1"/>
              </a:buClr>
              <a:buSzPts val="48800"/>
              <a:buNone/>
              <a:defRPr sz="48800">
                <a:solidFill>
                  <a:schemeClr val="lt1"/>
                </a:solidFill>
              </a:defRPr>
            </a:lvl8pPr>
            <a:lvl9pPr lvl="8" algn="l">
              <a:lnSpc>
                <a:spcPct val="95000"/>
              </a:lnSpc>
              <a:spcBef>
                <a:spcPts val="0"/>
              </a:spcBef>
              <a:spcAft>
                <a:spcPts val="0"/>
              </a:spcAft>
              <a:buClr>
                <a:schemeClr val="lt1"/>
              </a:buClr>
              <a:buSzPts val="48800"/>
              <a:buNone/>
              <a:defRPr sz="48800">
                <a:solidFill>
                  <a:schemeClr val="lt1"/>
                </a:solidFil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Slide Lines 3 1">
  <p:cSld name="Title Slide Lines 3_1">
    <p:bg>
      <p:bgPr>
        <a:solidFill>
          <a:srgbClr val="F2F2F2"/>
        </a:solidFill>
        <a:effectLst/>
      </p:bgPr>
    </p:bg>
    <p:spTree>
      <p:nvGrpSpPr>
        <p:cNvPr id="1" name="Shape 1788"/>
        <p:cNvGrpSpPr/>
        <p:nvPr/>
      </p:nvGrpSpPr>
      <p:grpSpPr>
        <a:xfrm>
          <a:off x="0" y="0"/>
          <a:ext cx="0" cy="0"/>
          <a:chOff x="0" y="0"/>
          <a:chExt cx="0" cy="0"/>
        </a:xfrm>
      </p:grpSpPr>
      <p:pic>
        <p:nvPicPr>
          <p:cNvPr id="1789" name="Google Shape;1789;p94"/>
          <p:cNvPicPr preferRelativeResize="0"/>
          <p:nvPr/>
        </p:nvPicPr>
        <p:blipFill rotWithShape="1">
          <a:blip r:embed="rId2">
            <a:alphaModFix/>
          </a:blip>
          <a:srcRect t="-41" b="15632"/>
          <a:stretch/>
        </p:blipFill>
        <p:spPr>
          <a:xfrm>
            <a:off x="0" y="0"/>
            <a:ext cx="9144000" cy="5143500"/>
          </a:xfrm>
          <a:prstGeom prst="rect">
            <a:avLst/>
          </a:prstGeom>
          <a:noFill/>
          <a:ln>
            <a:noFill/>
          </a:ln>
        </p:spPr>
      </p:pic>
      <p:sp>
        <p:nvSpPr>
          <p:cNvPr id="1790" name="Google Shape;1790;p94"/>
          <p:cNvSpPr txBox="1">
            <a:spLocks noGrp="1"/>
          </p:cNvSpPr>
          <p:nvPr>
            <p:ph type="ctrTitle"/>
          </p:nvPr>
        </p:nvSpPr>
        <p:spPr>
          <a:xfrm>
            <a:off x="332183" y="321469"/>
            <a:ext cx="4914600" cy="2078700"/>
          </a:xfrm>
          <a:prstGeom prst="rect">
            <a:avLst/>
          </a:prstGeom>
          <a:noFill/>
          <a:ln>
            <a:noFill/>
          </a:ln>
        </p:spPr>
        <p:txBody>
          <a:bodyPr spcFirstLastPara="1" wrap="square" lIns="0" tIns="0" rIns="0" bIns="0" anchor="b" anchorCtr="0">
            <a:normAutofit/>
          </a:bodyPr>
          <a:lstStyle>
            <a:lvl1pPr lvl="0" algn="l">
              <a:lnSpc>
                <a:spcPct val="86000"/>
              </a:lnSpc>
              <a:spcBef>
                <a:spcPts val="0"/>
              </a:spcBef>
              <a:spcAft>
                <a:spcPts val="0"/>
              </a:spcAft>
              <a:buClr>
                <a:schemeClr val="lt1"/>
              </a:buClr>
              <a:buSzPts val="3600"/>
              <a:buFont typeface="Georgia"/>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1" name="Google Shape;1791;p94"/>
          <p:cNvSpPr txBox="1">
            <a:spLocks noGrp="1"/>
          </p:cNvSpPr>
          <p:nvPr>
            <p:ph type="subTitle" idx="1"/>
          </p:nvPr>
        </p:nvSpPr>
        <p:spPr>
          <a:xfrm>
            <a:off x="332185" y="2546033"/>
            <a:ext cx="4105500" cy="528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100"/>
              <a:buNone/>
              <a:defRPr sz="1100" b="0">
                <a:solidFill>
                  <a:schemeClr val="lt1"/>
                </a:solidFill>
              </a:defRPr>
            </a:lvl1pPr>
            <a:lvl2pPr lvl="1" algn="l">
              <a:lnSpc>
                <a:spcPct val="100000"/>
              </a:lnSpc>
              <a:spcBef>
                <a:spcPts val="0"/>
              </a:spcBef>
              <a:spcAft>
                <a:spcPts val="0"/>
              </a:spcAft>
              <a:buClr>
                <a:schemeClr val="lt1"/>
              </a:buClr>
              <a:buSzPts val="1100"/>
              <a:buNone/>
              <a:defRPr sz="1100">
                <a:solidFill>
                  <a:schemeClr val="lt1"/>
                </a:solidFill>
              </a:defRPr>
            </a:lvl2pPr>
            <a:lvl3pPr lvl="2" algn="l">
              <a:lnSpc>
                <a:spcPct val="100000"/>
              </a:lnSpc>
              <a:spcBef>
                <a:spcPts val="0"/>
              </a:spcBef>
              <a:spcAft>
                <a:spcPts val="0"/>
              </a:spcAft>
              <a:buClr>
                <a:schemeClr val="lt1"/>
              </a:buClr>
              <a:buSzPts val="1100"/>
              <a:buNone/>
              <a:defRPr sz="1100">
                <a:solidFill>
                  <a:schemeClr val="lt1"/>
                </a:solidFill>
              </a:defRPr>
            </a:lvl3pPr>
            <a:lvl4pPr lvl="3" algn="l">
              <a:lnSpc>
                <a:spcPct val="100000"/>
              </a:lnSpc>
              <a:spcBef>
                <a:spcPts val="0"/>
              </a:spcBef>
              <a:spcAft>
                <a:spcPts val="0"/>
              </a:spcAft>
              <a:buClr>
                <a:schemeClr val="lt1"/>
              </a:buClr>
              <a:buSzPts val="1100"/>
              <a:buNone/>
              <a:defRPr sz="1100">
                <a:solidFill>
                  <a:schemeClr val="lt1"/>
                </a:solidFill>
              </a:defRPr>
            </a:lvl4pPr>
            <a:lvl5pPr lvl="4" algn="l">
              <a:lnSpc>
                <a:spcPct val="100000"/>
              </a:lnSpc>
              <a:spcBef>
                <a:spcPts val="0"/>
              </a:spcBef>
              <a:spcAft>
                <a:spcPts val="0"/>
              </a:spcAft>
              <a:buClr>
                <a:schemeClr val="lt1"/>
              </a:buClr>
              <a:buSzPts val="1100"/>
              <a:buNone/>
              <a:defRPr sz="1100">
                <a:solidFill>
                  <a:schemeClr val="lt1"/>
                </a:solidFill>
              </a:defRPr>
            </a:lvl5pPr>
            <a:lvl6pPr lvl="5" algn="l">
              <a:lnSpc>
                <a:spcPct val="100000"/>
              </a:lnSpc>
              <a:spcBef>
                <a:spcPts val="0"/>
              </a:spcBef>
              <a:spcAft>
                <a:spcPts val="0"/>
              </a:spcAft>
              <a:buClr>
                <a:schemeClr val="lt1"/>
              </a:buClr>
              <a:buSzPts val="1100"/>
              <a:buNone/>
              <a:defRPr sz="1100">
                <a:solidFill>
                  <a:schemeClr val="lt1"/>
                </a:solidFill>
              </a:defRPr>
            </a:lvl6pPr>
            <a:lvl7pPr lvl="6" algn="l">
              <a:lnSpc>
                <a:spcPct val="100000"/>
              </a:lnSpc>
              <a:spcBef>
                <a:spcPts val="0"/>
              </a:spcBef>
              <a:spcAft>
                <a:spcPts val="0"/>
              </a:spcAft>
              <a:buClr>
                <a:schemeClr val="lt1"/>
              </a:buClr>
              <a:buSzPts val="1100"/>
              <a:buNone/>
              <a:defRPr sz="1100">
                <a:solidFill>
                  <a:schemeClr val="lt1"/>
                </a:solidFill>
              </a:defRPr>
            </a:lvl7pPr>
            <a:lvl8pPr lvl="7" algn="l">
              <a:lnSpc>
                <a:spcPct val="100000"/>
              </a:lnSpc>
              <a:spcBef>
                <a:spcPts val="0"/>
              </a:spcBef>
              <a:spcAft>
                <a:spcPts val="0"/>
              </a:spcAft>
              <a:buClr>
                <a:schemeClr val="lt1"/>
              </a:buClr>
              <a:buSzPts val="1100"/>
              <a:buNone/>
              <a:defRPr sz="1100">
                <a:solidFill>
                  <a:schemeClr val="lt1"/>
                </a:solidFill>
              </a:defRPr>
            </a:lvl8pPr>
            <a:lvl9pPr lvl="8" algn="l">
              <a:lnSpc>
                <a:spcPct val="100000"/>
              </a:lnSpc>
              <a:spcBef>
                <a:spcPts val="0"/>
              </a:spcBef>
              <a:spcAft>
                <a:spcPts val="0"/>
              </a:spcAft>
              <a:buClr>
                <a:schemeClr val="lt1"/>
              </a:buClr>
              <a:buSzPts val="1100"/>
              <a:buNone/>
              <a:defRPr sz="1100">
                <a:solidFill>
                  <a:schemeClr val="lt1"/>
                </a:solidFill>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Title Slide Lines 3 Grey">
  <p:cSld name="1_Title Slide Lines 3 Grey">
    <p:bg>
      <p:bgPr>
        <a:solidFill>
          <a:srgbClr val="464646"/>
        </a:solidFill>
        <a:effectLst/>
      </p:bgPr>
    </p:bg>
    <p:spTree>
      <p:nvGrpSpPr>
        <p:cNvPr id="1" name="Shape 1792"/>
        <p:cNvGrpSpPr/>
        <p:nvPr/>
      </p:nvGrpSpPr>
      <p:grpSpPr>
        <a:xfrm>
          <a:off x="0" y="0"/>
          <a:ext cx="0" cy="0"/>
          <a:chOff x="0" y="0"/>
          <a:chExt cx="0" cy="0"/>
        </a:xfrm>
      </p:grpSpPr>
      <p:sp>
        <p:nvSpPr>
          <p:cNvPr id="1793" name="Google Shape;1793;p95"/>
          <p:cNvSpPr txBox="1">
            <a:spLocks noGrp="1"/>
          </p:cNvSpPr>
          <p:nvPr>
            <p:ph type="ctrTitle"/>
          </p:nvPr>
        </p:nvSpPr>
        <p:spPr>
          <a:xfrm>
            <a:off x="332184" y="321469"/>
            <a:ext cx="5563791" cy="2078831"/>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1794" name="Google Shape;1794;p95"/>
          <p:cNvSpPr txBox="1">
            <a:spLocks noGrp="1"/>
          </p:cNvSpPr>
          <p:nvPr>
            <p:ph type="subTitle" idx="1"/>
          </p:nvPr>
        </p:nvSpPr>
        <p:spPr>
          <a:xfrm>
            <a:off x="332185" y="2546033"/>
            <a:ext cx="4105275" cy="44577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5"/>
        <p:cNvGrpSpPr/>
        <p:nvPr/>
      </p:nvGrpSpPr>
      <p:grpSpPr>
        <a:xfrm>
          <a:off x="0" y="0"/>
          <a:ext cx="0" cy="0"/>
          <a:chOff x="0" y="0"/>
          <a:chExt cx="0" cy="0"/>
        </a:xfrm>
      </p:grpSpPr>
      <p:sp>
        <p:nvSpPr>
          <p:cNvPr id="1796" name="Google Shape;1796;p96"/>
          <p:cNvSpPr txBox="1">
            <a:spLocks noGrp="1"/>
          </p:cNvSpPr>
          <p:nvPr>
            <p:ph type="title"/>
          </p:nvPr>
        </p:nvSpPr>
        <p:spPr>
          <a:xfrm>
            <a:off x="332185" y="324001"/>
            <a:ext cx="8479500" cy="32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21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7" name="Google Shape;1797;p96"/>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8"/>
        <p:cNvGrpSpPr/>
        <p:nvPr/>
      </p:nvGrpSpPr>
      <p:grpSpPr>
        <a:xfrm>
          <a:off x="0" y="0"/>
          <a:ext cx="0" cy="0"/>
          <a:chOff x="0" y="0"/>
          <a:chExt cx="0" cy="0"/>
        </a:xfrm>
      </p:grpSpPr>
      <p:sp>
        <p:nvSpPr>
          <p:cNvPr id="1799" name="Google Shape;1799;p9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Cover 1 2">
  <p:cSld name="1_Cover 1">
    <p:bg>
      <p:bgPr>
        <a:solidFill>
          <a:schemeClr val="lt1"/>
        </a:solidFill>
        <a:effectLst/>
      </p:bgPr>
    </p:bg>
    <p:spTree>
      <p:nvGrpSpPr>
        <p:cNvPr id="1" name="Shape 1800"/>
        <p:cNvGrpSpPr/>
        <p:nvPr/>
      </p:nvGrpSpPr>
      <p:grpSpPr>
        <a:xfrm>
          <a:off x="0" y="0"/>
          <a:ext cx="0" cy="0"/>
          <a:chOff x="0" y="0"/>
          <a:chExt cx="0" cy="0"/>
        </a:xfrm>
      </p:grpSpPr>
      <p:sp>
        <p:nvSpPr>
          <p:cNvPr id="1801" name="Google Shape;1801;p98"/>
          <p:cNvSpPr/>
          <p:nvPr/>
        </p:nvSpPr>
        <p:spPr>
          <a:xfrm>
            <a:off x="0" y="0"/>
            <a:ext cx="2979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802" name="Google Shape;1802;p98"/>
          <p:cNvSpPr txBox="1"/>
          <p:nvPr/>
        </p:nvSpPr>
        <p:spPr>
          <a:xfrm>
            <a:off x="332185" y="4842272"/>
            <a:ext cx="2430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b="1" i="0" u="none" strike="noStrike" cap="none">
                <a:solidFill>
                  <a:schemeClr val="lt1"/>
                </a:solidFill>
                <a:latin typeface="Arial"/>
                <a:ea typeface="Arial"/>
                <a:cs typeface="Arial"/>
                <a:sym typeface="Arial"/>
              </a:rPr>
              <a:t>PwC </a:t>
            </a:r>
            <a:r>
              <a:rPr lang="en" sz="500" b="0" i="0" u="none" strike="noStrike" cap="none">
                <a:solidFill>
                  <a:schemeClr val="lt1"/>
                </a:solidFill>
                <a:latin typeface="Arial"/>
                <a:ea typeface="Arial"/>
                <a:cs typeface="Arial"/>
                <a:sym typeface="Arial"/>
              </a:rPr>
              <a:t>| FCDO Global account call</a:t>
            </a:r>
            <a:endParaRPr sz="900" b="0" i="0" u="none" strike="noStrike" cap="none">
              <a:solidFill>
                <a:schemeClr val="lt1"/>
              </a:solidFill>
              <a:latin typeface="Arial"/>
              <a:ea typeface="Arial"/>
              <a:cs typeface="Arial"/>
              <a:sym typeface="Arial"/>
            </a:endParaRPr>
          </a:p>
        </p:txBody>
      </p:sp>
      <p:sp>
        <p:nvSpPr>
          <p:cNvPr id="1803" name="Google Shape;1803;p98"/>
          <p:cNvSpPr txBox="1"/>
          <p:nvPr/>
        </p:nvSpPr>
        <p:spPr>
          <a:xfrm>
            <a:off x="8353221" y="4842272"/>
            <a:ext cx="4587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500" b="0" i="0" u="none" strike="noStrike" cap="none">
                <a:solidFill>
                  <a:srgbClr val="000000"/>
                </a:solidFill>
                <a:latin typeface="Arial"/>
                <a:ea typeface="Arial"/>
                <a:cs typeface="Arial"/>
                <a:sym typeface="Arial"/>
              </a:rPr>
              <a:t>‹#›</a:t>
            </a:fld>
            <a:endParaRPr sz="500" b="0" i="0" u="none" strike="noStrike" cap="none">
              <a:solidFill>
                <a:srgbClr val="000000"/>
              </a:solidFill>
              <a:latin typeface="Arial"/>
              <a:ea typeface="Arial"/>
              <a:cs typeface="Arial"/>
              <a:sym typeface="Arial"/>
            </a:endParaRPr>
          </a:p>
        </p:txBody>
      </p:sp>
      <p:sp>
        <p:nvSpPr>
          <p:cNvPr id="1804" name="Google Shape;1804;p98"/>
          <p:cNvSpPr txBox="1">
            <a:spLocks noGrp="1"/>
          </p:cNvSpPr>
          <p:nvPr>
            <p:ph type="title"/>
          </p:nvPr>
        </p:nvSpPr>
        <p:spPr>
          <a:xfrm>
            <a:off x="3245641" y="324000"/>
            <a:ext cx="5566200" cy="843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05"/>
        <p:cNvGrpSpPr/>
        <p:nvPr/>
      </p:nvGrpSpPr>
      <p:grpSpPr>
        <a:xfrm>
          <a:off x="0" y="0"/>
          <a:ext cx="0" cy="0"/>
          <a:chOff x="0" y="0"/>
          <a:chExt cx="0" cy="0"/>
        </a:xfrm>
      </p:grpSpPr>
      <p:sp>
        <p:nvSpPr>
          <p:cNvPr id="1806" name="Google Shape;1806;p99"/>
          <p:cNvSpPr txBox="1">
            <a:spLocks noGrp="1"/>
          </p:cNvSpPr>
          <p:nvPr>
            <p:ph type="title"/>
          </p:nvPr>
        </p:nvSpPr>
        <p:spPr>
          <a:xfrm>
            <a:off x="332185" y="324001"/>
            <a:ext cx="8479500" cy="276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807" name="Google Shape;1807;p99"/>
          <p:cNvSpPr txBox="1">
            <a:spLocks noGrp="1"/>
          </p:cNvSpPr>
          <p:nvPr>
            <p:ph type="body" idx="1"/>
          </p:nvPr>
        </p:nvSpPr>
        <p:spPr>
          <a:xfrm>
            <a:off x="332185" y="1248966"/>
            <a:ext cx="8479500" cy="3380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700"/>
              </a:spcBef>
              <a:spcAft>
                <a:spcPts val="0"/>
              </a:spcAft>
              <a:buSzPts val="900"/>
              <a:buNone/>
              <a:defRPr/>
            </a:lvl2pPr>
            <a:lvl3pPr marL="1371600" lvl="2" indent="-285750" algn="l">
              <a:lnSpc>
                <a:spcPct val="100000"/>
              </a:lnSpc>
              <a:spcBef>
                <a:spcPts val="400"/>
              </a:spcBef>
              <a:spcAft>
                <a:spcPts val="0"/>
              </a:spcAft>
              <a:buSzPts val="900"/>
              <a:buChar char="•"/>
              <a:defRPr/>
            </a:lvl3pPr>
            <a:lvl4pPr marL="1828800" lvl="3" indent="-285750" algn="l">
              <a:lnSpc>
                <a:spcPct val="100000"/>
              </a:lnSpc>
              <a:spcBef>
                <a:spcPts val="400"/>
              </a:spcBef>
              <a:spcAft>
                <a:spcPts val="0"/>
              </a:spcAft>
              <a:buSzPts val="900"/>
              <a:buChar char="–"/>
              <a:defRPr/>
            </a:lvl4pPr>
            <a:lvl5pPr marL="2286000" lvl="4" indent="-285750" algn="l">
              <a:lnSpc>
                <a:spcPct val="100000"/>
              </a:lnSpc>
              <a:spcBef>
                <a:spcPts val="400"/>
              </a:spcBef>
              <a:spcAft>
                <a:spcPts val="0"/>
              </a:spcAft>
              <a:buSzPts val="900"/>
              <a:buChar char="•"/>
              <a:defRPr/>
            </a:lvl5pPr>
            <a:lvl6pPr marL="2743200" lvl="5" indent="-285750" algn="l">
              <a:lnSpc>
                <a:spcPct val="100000"/>
              </a:lnSpc>
              <a:spcBef>
                <a:spcPts val="400"/>
              </a:spcBef>
              <a:spcAft>
                <a:spcPts val="0"/>
              </a:spcAft>
              <a:buSzPts val="900"/>
              <a:buChar char="–"/>
              <a:defRPr/>
            </a:lvl6pPr>
            <a:lvl7pPr marL="3200400" lvl="6" indent="-285750" algn="l">
              <a:lnSpc>
                <a:spcPct val="100000"/>
              </a:lnSpc>
              <a:spcBef>
                <a:spcPts val="400"/>
              </a:spcBef>
              <a:spcAft>
                <a:spcPts val="0"/>
              </a:spcAft>
              <a:buSzPts val="900"/>
              <a:buChar char="•"/>
              <a:defRPr/>
            </a:lvl7pPr>
            <a:lvl8pPr marL="3657600" lvl="7" indent="-285750" algn="l">
              <a:lnSpc>
                <a:spcPct val="100000"/>
              </a:lnSpc>
              <a:spcBef>
                <a:spcPts val="400"/>
              </a:spcBef>
              <a:spcAft>
                <a:spcPts val="0"/>
              </a:spcAft>
              <a:buSzPts val="900"/>
              <a:buChar char="–"/>
              <a:defRPr/>
            </a:lvl8pPr>
            <a:lvl9pPr marL="4114800" lvl="8" indent="-285750" algn="l">
              <a:lnSpc>
                <a:spcPct val="100000"/>
              </a:lnSpc>
              <a:spcBef>
                <a:spcPts val="400"/>
              </a:spcBef>
              <a:spcAft>
                <a:spcPts val="400"/>
              </a:spcAft>
              <a:buSzPts val="900"/>
              <a:buChar char="•"/>
              <a:defRPr/>
            </a:lvl9pPr>
          </a:lstStyle>
          <a:p>
            <a:endParaRPr/>
          </a:p>
        </p:txBody>
      </p:sp>
      <p:sp>
        <p:nvSpPr>
          <p:cNvPr id="1808" name="Google Shape;1808;p9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809" name="Google Shape;1809;p9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810" name="Google Shape;1810;p99"/>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1811"/>
        <p:cNvGrpSpPr/>
        <p:nvPr/>
      </p:nvGrpSpPr>
      <p:grpSpPr>
        <a:xfrm>
          <a:off x="0" y="0"/>
          <a:ext cx="0" cy="0"/>
          <a:chOff x="0" y="0"/>
          <a:chExt cx="0" cy="0"/>
        </a:xfrm>
      </p:grpSpPr>
      <p:sp>
        <p:nvSpPr>
          <p:cNvPr id="1812" name="Google Shape;1812;p100"/>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813" name="Google Shape;1813;p100"/>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4" name="Google Shape;1814;p100"/>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5" name="Google Shape;1815;p100"/>
          <p:cNvSpPr txBox="1">
            <a:spLocks noGrp="1"/>
          </p:cNvSpPr>
          <p:nvPr>
            <p:ph type="ftr" idx="11"/>
          </p:nvPr>
        </p:nvSpPr>
        <p:spPr>
          <a:xfrm>
            <a:off x="332184" y="4766310"/>
            <a:ext cx="4105500" cy="102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6" name="Google Shape;1816;p100"/>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angerine">
  <p:cSld name="Title Only Tangerine">
    <p:spTree>
      <p:nvGrpSpPr>
        <p:cNvPr id="1" name="Shape 1817"/>
        <p:cNvGrpSpPr/>
        <p:nvPr/>
      </p:nvGrpSpPr>
      <p:grpSpPr>
        <a:xfrm>
          <a:off x="0" y="0"/>
          <a:ext cx="0" cy="0"/>
          <a:chOff x="0" y="0"/>
          <a:chExt cx="0" cy="0"/>
        </a:xfrm>
      </p:grpSpPr>
      <p:sp>
        <p:nvSpPr>
          <p:cNvPr id="1818" name="Google Shape;1818;p101"/>
          <p:cNvSpPr/>
          <p:nvPr/>
        </p:nvSpPr>
        <p:spPr>
          <a:xfrm>
            <a:off x="0" y="0"/>
            <a:ext cx="8658900" cy="972000"/>
          </a:xfrm>
          <a:prstGeom prst="rect">
            <a:avLst/>
          </a:prstGeom>
          <a:solidFill>
            <a:srgbClr val="4646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19" name="Google Shape;1819;p101"/>
          <p:cNvSpPr/>
          <p:nvPr/>
        </p:nvSpPr>
        <p:spPr>
          <a:xfrm>
            <a:off x="8874000" y="0"/>
            <a:ext cx="270000" cy="972000"/>
          </a:xfrm>
          <a:prstGeom prst="rect">
            <a:avLst/>
          </a:prstGeom>
          <a:solidFill>
            <a:srgbClr val="EB8C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20" name="Google Shape;1820;p101"/>
          <p:cNvSpPr txBox="1">
            <a:spLocks noGrp="1"/>
          </p:cNvSpPr>
          <p:nvPr>
            <p:ph type="title"/>
          </p:nvPr>
        </p:nvSpPr>
        <p:spPr>
          <a:xfrm>
            <a:off x="332185" y="324001"/>
            <a:ext cx="8208000" cy="5400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F8F8F8"/>
              </a:buClr>
              <a:buSzPts val="2400"/>
              <a:buFont typeface="Georgia"/>
              <a:buNone/>
              <a:defRPr>
                <a:solidFill>
                  <a:srgbClr val="F8F8F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1" name="Google Shape;1821;p101"/>
          <p:cNvSpPr txBox="1">
            <a:spLocks noGrp="1"/>
          </p:cNvSpPr>
          <p:nvPr>
            <p:ph type="sldNum" idx="12"/>
          </p:nvPr>
        </p:nvSpPr>
        <p:spPr>
          <a:xfrm>
            <a:off x="7488222" y="492633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6.xml"/><Relationship Id="rId21" Type="http://schemas.openxmlformats.org/officeDocument/2006/relationships/slideLayout" Target="../slideLayouts/slideLayout111.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63" Type="http://schemas.openxmlformats.org/officeDocument/2006/relationships/slideLayout" Target="../slideLayouts/slideLayout153.xml"/><Relationship Id="rId68" Type="http://schemas.openxmlformats.org/officeDocument/2006/relationships/slideLayout" Target="../slideLayouts/slideLayout158.xml"/><Relationship Id="rId84" Type="http://schemas.openxmlformats.org/officeDocument/2006/relationships/slideLayout" Target="../slideLayouts/slideLayout174.xml"/><Relationship Id="rId89" Type="http://schemas.openxmlformats.org/officeDocument/2006/relationships/slideLayout" Target="../slideLayouts/slideLayout179.xml"/><Relationship Id="rId16" Type="http://schemas.openxmlformats.org/officeDocument/2006/relationships/slideLayout" Target="../slideLayouts/slideLayout106.xml"/><Relationship Id="rId11" Type="http://schemas.openxmlformats.org/officeDocument/2006/relationships/slideLayout" Target="../slideLayouts/slideLayout101.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53" Type="http://schemas.openxmlformats.org/officeDocument/2006/relationships/slideLayout" Target="../slideLayouts/slideLayout143.xml"/><Relationship Id="rId58" Type="http://schemas.openxmlformats.org/officeDocument/2006/relationships/slideLayout" Target="../slideLayouts/slideLayout148.xml"/><Relationship Id="rId74" Type="http://schemas.openxmlformats.org/officeDocument/2006/relationships/slideLayout" Target="../slideLayouts/slideLayout164.xml"/><Relationship Id="rId79" Type="http://schemas.openxmlformats.org/officeDocument/2006/relationships/slideLayout" Target="../slideLayouts/slideLayout169.xml"/><Relationship Id="rId5" Type="http://schemas.openxmlformats.org/officeDocument/2006/relationships/slideLayout" Target="../slideLayouts/slideLayout95.xml"/><Relationship Id="rId90" Type="http://schemas.openxmlformats.org/officeDocument/2006/relationships/slideLayout" Target="../slideLayouts/slideLayout180.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56" Type="http://schemas.openxmlformats.org/officeDocument/2006/relationships/slideLayout" Target="../slideLayouts/slideLayout146.xml"/><Relationship Id="rId64" Type="http://schemas.openxmlformats.org/officeDocument/2006/relationships/slideLayout" Target="../slideLayouts/slideLayout154.xml"/><Relationship Id="rId69" Type="http://schemas.openxmlformats.org/officeDocument/2006/relationships/slideLayout" Target="../slideLayouts/slideLayout159.xml"/><Relationship Id="rId77" Type="http://schemas.openxmlformats.org/officeDocument/2006/relationships/slideLayout" Target="../slideLayouts/slideLayout167.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72" Type="http://schemas.openxmlformats.org/officeDocument/2006/relationships/slideLayout" Target="../slideLayouts/slideLayout162.xml"/><Relationship Id="rId80" Type="http://schemas.openxmlformats.org/officeDocument/2006/relationships/slideLayout" Target="../slideLayouts/slideLayout170.xml"/><Relationship Id="rId85" Type="http://schemas.openxmlformats.org/officeDocument/2006/relationships/slideLayout" Target="../slideLayouts/slideLayout175.xml"/><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59" Type="http://schemas.openxmlformats.org/officeDocument/2006/relationships/slideLayout" Target="../slideLayouts/slideLayout149.xml"/><Relationship Id="rId67" Type="http://schemas.openxmlformats.org/officeDocument/2006/relationships/slideLayout" Target="../slideLayouts/slideLayout157.xml"/><Relationship Id="rId20" Type="http://schemas.openxmlformats.org/officeDocument/2006/relationships/slideLayout" Target="../slideLayouts/slideLayout110.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62" Type="http://schemas.openxmlformats.org/officeDocument/2006/relationships/slideLayout" Target="../slideLayouts/slideLayout152.xml"/><Relationship Id="rId70" Type="http://schemas.openxmlformats.org/officeDocument/2006/relationships/slideLayout" Target="../slideLayouts/slideLayout160.xml"/><Relationship Id="rId75" Type="http://schemas.openxmlformats.org/officeDocument/2006/relationships/slideLayout" Target="../slideLayouts/slideLayout165.xml"/><Relationship Id="rId83" Type="http://schemas.openxmlformats.org/officeDocument/2006/relationships/slideLayout" Target="../slideLayouts/slideLayout173.xml"/><Relationship Id="rId88" Type="http://schemas.openxmlformats.org/officeDocument/2006/relationships/slideLayout" Target="../slideLayouts/slideLayout178.xml"/><Relationship Id="rId91" Type="http://schemas.openxmlformats.org/officeDocument/2006/relationships/slideLayout" Target="../slideLayouts/slideLayout181.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57" Type="http://schemas.openxmlformats.org/officeDocument/2006/relationships/slideLayout" Target="../slideLayouts/slideLayout147.xml"/><Relationship Id="rId10" Type="http://schemas.openxmlformats.org/officeDocument/2006/relationships/slideLayout" Target="../slideLayouts/slideLayout100.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60" Type="http://schemas.openxmlformats.org/officeDocument/2006/relationships/slideLayout" Target="../slideLayouts/slideLayout150.xml"/><Relationship Id="rId65" Type="http://schemas.openxmlformats.org/officeDocument/2006/relationships/slideLayout" Target="../slideLayouts/slideLayout155.xml"/><Relationship Id="rId73" Type="http://schemas.openxmlformats.org/officeDocument/2006/relationships/slideLayout" Target="../slideLayouts/slideLayout163.xml"/><Relationship Id="rId78" Type="http://schemas.openxmlformats.org/officeDocument/2006/relationships/slideLayout" Target="../slideLayouts/slideLayout168.xml"/><Relationship Id="rId81" Type="http://schemas.openxmlformats.org/officeDocument/2006/relationships/slideLayout" Target="../slideLayouts/slideLayout171.xml"/><Relationship Id="rId86" Type="http://schemas.openxmlformats.org/officeDocument/2006/relationships/slideLayout" Target="../slideLayouts/slideLayout17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9" Type="http://schemas.openxmlformats.org/officeDocument/2006/relationships/slideLayout" Target="../slideLayouts/slideLayout129.xml"/><Relationship Id="rId34" Type="http://schemas.openxmlformats.org/officeDocument/2006/relationships/slideLayout" Target="../slideLayouts/slideLayout124.xml"/><Relationship Id="rId50" Type="http://schemas.openxmlformats.org/officeDocument/2006/relationships/slideLayout" Target="../slideLayouts/slideLayout140.xml"/><Relationship Id="rId55" Type="http://schemas.openxmlformats.org/officeDocument/2006/relationships/slideLayout" Target="../slideLayouts/slideLayout145.xml"/><Relationship Id="rId76" Type="http://schemas.openxmlformats.org/officeDocument/2006/relationships/slideLayout" Target="../slideLayouts/slideLayout166.xml"/><Relationship Id="rId7" Type="http://schemas.openxmlformats.org/officeDocument/2006/relationships/slideLayout" Target="../slideLayouts/slideLayout97.xml"/><Relationship Id="rId71" Type="http://schemas.openxmlformats.org/officeDocument/2006/relationships/slideLayout" Target="../slideLayouts/slideLayout161.xml"/><Relationship Id="rId92" Type="http://schemas.openxmlformats.org/officeDocument/2006/relationships/theme" Target="../theme/theme2.xml"/><Relationship Id="rId2" Type="http://schemas.openxmlformats.org/officeDocument/2006/relationships/slideLayout" Target="../slideLayouts/slideLayout92.xml"/><Relationship Id="rId29" Type="http://schemas.openxmlformats.org/officeDocument/2006/relationships/slideLayout" Target="../slideLayouts/slideLayout119.xml"/><Relationship Id="rId24" Type="http://schemas.openxmlformats.org/officeDocument/2006/relationships/slideLayout" Target="../slideLayouts/slideLayout114.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66" Type="http://schemas.openxmlformats.org/officeDocument/2006/relationships/slideLayout" Target="../slideLayouts/slideLayout156.xml"/><Relationship Id="rId87" Type="http://schemas.openxmlformats.org/officeDocument/2006/relationships/slideLayout" Target="../slideLayouts/slideLayout177.xml"/><Relationship Id="rId61" Type="http://schemas.openxmlformats.org/officeDocument/2006/relationships/slideLayout" Target="../slideLayouts/slideLayout151.xml"/><Relationship Id="rId82" Type="http://schemas.openxmlformats.org/officeDocument/2006/relationships/slideLayout" Target="../slideLayouts/slideLayout172.xml"/><Relationship Id="rId19" Type="http://schemas.openxmlformats.org/officeDocument/2006/relationships/slideLayout" Target="../slideLayouts/slideLayout10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slideLayout" Target="../slideLayouts/slideLayout207.xml"/><Relationship Id="rId39" Type="http://schemas.openxmlformats.org/officeDocument/2006/relationships/slideLayout" Target="../slideLayouts/slideLayout220.xml"/><Relationship Id="rId21" Type="http://schemas.openxmlformats.org/officeDocument/2006/relationships/slideLayout" Target="../slideLayouts/slideLayout202.xml"/><Relationship Id="rId34" Type="http://schemas.openxmlformats.org/officeDocument/2006/relationships/slideLayout" Target="../slideLayouts/slideLayout215.xml"/><Relationship Id="rId42" Type="http://schemas.openxmlformats.org/officeDocument/2006/relationships/slideLayout" Target="../slideLayouts/slideLayout223.xml"/><Relationship Id="rId47" Type="http://schemas.openxmlformats.org/officeDocument/2006/relationships/slideLayout" Target="../slideLayouts/slideLayout228.xml"/><Relationship Id="rId50" Type="http://schemas.openxmlformats.org/officeDocument/2006/relationships/slideLayout" Target="../slideLayouts/slideLayout231.xml"/><Relationship Id="rId7" Type="http://schemas.openxmlformats.org/officeDocument/2006/relationships/slideLayout" Target="../slideLayouts/slideLayout18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9" Type="http://schemas.openxmlformats.org/officeDocument/2006/relationships/slideLayout" Target="../slideLayouts/slideLayout210.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32" Type="http://schemas.openxmlformats.org/officeDocument/2006/relationships/slideLayout" Target="../slideLayouts/slideLayout213.xml"/><Relationship Id="rId37" Type="http://schemas.openxmlformats.org/officeDocument/2006/relationships/slideLayout" Target="../slideLayouts/slideLayout218.xml"/><Relationship Id="rId40" Type="http://schemas.openxmlformats.org/officeDocument/2006/relationships/slideLayout" Target="../slideLayouts/slideLayout221.xml"/><Relationship Id="rId45" Type="http://schemas.openxmlformats.org/officeDocument/2006/relationships/slideLayout" Target="../slideLayouts/slideLayout226.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slideLayout" Target="../slideLayouts/slideLayout209.xml"/><Relationship Id="rId36" Type="http://schemas.openxmlformats.org/officeDocument/2006/relationships/slideLayout" Target="../slideLayouts/slideLayout217.xml"/><Relationship Id="rId49" Type="http://schemas.openxmlformats.org/officeDocument/2006/relationships/slideLayout" Target="../slideLayouts/slideLayout230.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31" Type="http://schemas.openxmlformats.org/officeDocument/2006/relationships/slideLayout" Target="../slideLayouts/slideLayout212.xml"/><Relationship Id="rId44" Type="http://schemas.openxmlformats.org/officeDocument/2006/relationships/slideLayout" Target="../slideLayouts/slideLayout225.xml"/><Relationship Id="rId52" Type="http://schemas.openxmlformats.org/officeDocument/2006/relationships/theme" Target="../theme/theme3.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slideLayout" Target="../slideLayouts/slideLayout208.xml"/><Relationship Id="rId30" Type="http://schemas.openxmlformats.org/officeDocument/2006/relationships/slideLayout" Target="../slideLayouts/slideLayout211.xml"/><Relationship Id="rId35" Type="http://schemas.openxmlformats.org/officeDocument/2006/relationships/slideLayout" Target="../slideLayouts/slideLayout216.xml"/><Relationship Id="rId43" Type="http://schemas.openxmlformats.org/officeDocument/2006/relationships/slideLayout" Target="../slideLayouts/slideLayout224.xml"/><Relationship Id="rId48" Type="http://schemas.openxmlformats.org/officeDocument/2006/relationships/slideLayout" Target="../slideLayouts/slideLayout229.xml"/><Relationship Id="rId8" Type="http://schemas.openxmlformats.org/officeDocument/2006/relationships/slideLayout" Target="../slideLayouts/slideLayout189.xml"/><Relationship Id="rId51" Type="http://schemas.openxmlformats.org/officeDocument/2006/relationships/slideLayout" Target="../slideLayouts/slideLayout232.xml"/><Relationship Id="rId3" Type="http://schemas.openxmlformats.org/officeDocument/2006/relationships/slideLayout" Target="../slideLayouts/slideLayout184.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33" Type="http://schemas.openxmlformats.org/officeDocument/2006/relationships/slideLayout" Target="../slideLayouts/slideLayout214.xml"/><Relationship Id="rId38" Type="http://schemas.openxmlformats.org/officeDocument/2006/relationships/slideLayout" Target="../slideLayouts/slideLayout219.xml"/><Relationship Id="rId46" Type="http://schemas.openxmlformats.org/officeDocument/2006/relationships/slideLayout" Target="../slideLayouts/slideLayout227.xml"/><Relationship Id="rId20" Type="http://schemas.openxmlformats.org/officeDocument/2006/relationships/slideLayout" Target="../slideLayouts/slideLayout201.xml"/><Relationship Id="rId41" Type="http://schemas.openxmlformats.org/officeDocument/2006/relationships/slideLayout" Target="../slideLayouts/slideLayout222.xml"/><Relationship Id="rId1" Type="http://schemas.openxmlformats.org/officeDocument/2006/relationships/slideLayout" Target="../slideLayouts/slideLayout182.xml"/><Relationship Id="rId6" Type="http://schemas.openxmlformats.org/officeDocument/2006/relationships/slideLayout" Target="../slideLayouts/slideLayout187.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58.xml"/><Relationship Id="rId21" Type="http://schemas.openxmlformats.org/officeDocument/2006/relationships/slideLayout" Target="../slideLayouts/slideLayout253.xml"/><Relationship Id="rId42" Type="http://schemas.openxmlformats.org/officeDocument/2006/relationships/slideLayout" Target="../slideLayouts/slideLayout274.xml"/><Relationship Id="rId47" Type="http://schemas.openxmlformats.org/officeDocument/2006/relationships/slideLayout" Target="../slideLayouts/slideLayout279.xml"/><Relationship Id="rId63" Type="http://schemas.openxmlformats.org/officeDocument/2006/relationships/slideLayout" Target="../slideLayouts/slideLayout295.xml"/><Relationship Id="rId68" Type="http://schemas.openxmlformats.org/officeDocument/2006/relationships/slideLayout" Target="../slideLayouts/slideLayout300.xml"/><Relationship Id="rId16" Type="http://schemas.openxmlformats.org/officeDocument/2006/relationships/slideLayout" Target="../slideLayouts/slideLayout24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slideLayout" Target="../slideLayouts/slideLayout269.xml"/><Relationship Id="rId40" Type="http://schemas.openxmlformats.org/officeDocument/2006/relationships/slideLayout" Target="../slideLayouts/slideLayout272.xml"/><Relationship Id="rId45" Type="http://schemas.openxmlformats.org/officeDocument/2006/relationships/slideLayout" Target="../slideLayouts/slideLayout277.xml"/><Relationship Id="rId53" Type="http://schemas.openxmlformats.org/officeDocument/2006/relationships/slideLayout" Target="../slideLayouts/slideLayout285.xml"/><Relationship Id="rId58" Type="http://schemas.openxmlformats.org/officeDocument/2006/relationships/slideLayout" Target="../slideLayouts/slideLayout290.xml"/><Relationship Id="rId66" Type="http://schemas.openxmlformats.org/officeDocument/2006/relationships/slideLayout" Target="../slideLayouts/slideLayout298.xml"/><Relationship Id="rId74" Type="http://schemas.openxmlformats.org/officeDocument/2006/relationships/slideLayout" Target="../slideLayouts/slideLayout306.xml"/><Relationship Id="rId79" Type="http://schemas.openxmlformats.org/officeDocument/2006/relationships/slideLayout" Target="../slideLayouts/slideLayout311.xml"/><Relationship Id="rId5" Type="http://schemas.openxmlformats.org/officeDocument/2006/relationships/slideLayout" Target="../slideLayouts/slideLayout237.xml"/><Relationship Id="rId61" Type="http://schemas.openxmlformats.org/officeDocument/2006/relationships/slideLayout" Target="../slideLayouts/slideLayout293.xml"/><Relationship Id="rId19" Type="http://schemas.openxmlformats.org/officeDocument/2006/relationships/slideLayout" Target="../slideLayouts/slideLayout25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 Id="rId43" Type="http://schemas.openxmlformats.org/officeDocument/2006/relationships/slideLayout" Target="../slideLayouts/slideLayout275.xml"/><Relationship Id="rId48" Type="http://schemas.openxmlformats.org/officeDocument/2006/relationships/slideLayout" Target="../slideLayouts/slideLayout280.xml"/><Relationship Id="rId56" Type="http://schemas.openxmlformats.org/officeDocument/2006/relationships/slideLayout" Target="../slideLayouts/slideLayout288.xml"/><Relationship Id="rId64" Type="http://schemas.openxmlformats.org/officeDocument/2006/relationships/slideLayout" Target="../slideLayouts/slideLayout296.xml"/><Relationship Id="rId69" Type="http://schemas.openxmlformats.org/officeDocument/2006/relationships/slideLayout" Target="../slideLayouts/slideLayout301.xml"/><Relationship Id="rId77" Type="http://schemas.openxmlformats.org/officeDocument/2006/relationships/slideLayout" Target="../slideLayouts/slideLayout309.xml"/><Relationship Id="rId8" Type="http://schemas.openxmlformats.org/officeDocument/2006/relationships/slideLayout" Target="../slideLayouts/slideLayout240.xml"/><Relationship Id="rId51" Type="http://schemas.openxmlformats.org/officeDocument/2006/relationships/slideLayout" Target="../slideLayouts/slideLayout283.xml"/><Relationship Id="rId72" Type="http://schemas.openxmlformats.org/officeDocument/2006/relationships/slideLayout" Target="../slideLayouts/slideLayout304.xml"/><Relationship Id="rId80" Type="http://schemas.openxmlformats.org/officeDocument/2006/relationships/theme" Target="../theme/theme4.xml"/><Relationship Id="rId3" Type="http://schemas.openxmlformats.org/officeDocument/2006/relationships/slideLayout" Target="../slideLayouts/slideLayout235.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slideLayout" Target="../slideLayouts/slideLayout270.xml"/><Relationship Id="rId46" Type="http://schemas.openxmlformats.org/officeDocument/2006/relationships/slideLayout" Target="../slideLayouts/slideLayout278.xml"/><Relationship Id="rId59" Type="http://schemas.openxmlformats.org/officeDocument/2006/relationships/slideLayout" Target="../slideLayouts/slideLayout291.xml"/><Relationship Id="rId67" Type="http://schemas.openxmlformats.org/officeDocument/2006/relationships/slideLayout" Target="../slideLayouts/slideLayout299.xml"/><Relationship Id="rId20" Type="http://schemas.openxmlformats.org/officeDocument/2006/relationships/slideLayout" Target="../slideLayouts/slideLayout252.xml"/><Relationship Id="rId41" Type="http://schemas.openxmlformats.org/officeDocument/2006/relationships/slideLayout" Target="../slideLayouts/slideLayout273.xml"/><Relationship Id="rId54" Type="http://schemas.openxmlformats.org/officeDocument/2006/relationships/slideLayout" Target="../slideLayouts/slideLayout286.xml"/><Relationship Id="rId62" Type="http://schemas.openxmlformats.org/officeDocument/2006/relationships/slideLayout" Target="../slideLayouts/slideLayout294.xml"/><Relationship Id="rId70" Type="http://schemas.openxmlformats.org/officeDocument/2006/relationships/slideLayout" Target="../slideLayouts/slideLayout302.xml"/><Relationship Id="rId75" Type="http://schemas.openxmlformats.org/officeDocument/2006/relationships/slideLayout" Target="../slideLayouts/slideLayout307.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49" Type="http://schemas.openxmlformats.org/officeDocument/2006/relationships/slideLayout" Target="../slideLayouts/slideLayout281.xml"/><Relationship Id="rId57" Type="http://schemas.openxmlformats.org/officeDocument/2006/relationships/slideLayout" Target="../slideLayouts/slideLayout289.xml"/><Relationship Id="rId10" Type="http://schemas.openxmlformats.org/officeDocument/2006/relationships/slideLayout" Target="../slideLayouts/slideLayout242.xml"/><Relationship Id="rId31" Type="http://schemas.openxmlformats.org/officeDocument/2006/relationships/slideLayout" Target="../slideLayouts/slideLayout263.xml"/><Relationship Id="rId44" Type="http://schemas.openxmlformats.org/officeDocument/2006/relationships/slideLayout" Target="../slideLayouts/slideLayout276.xml"/><Relationship Id="rId52" Type="http://schemas.openxmlformats.org/officeDocument/2006/relationships/slideLayout" Target="../slideLayouts/slideLayout284.xml"/><Relationship Id="rId60" Type="http://schemas.openxmlformats.org/officeDocument/2006/relationships/slideLayout" Target="../slideLayouts/slideLayout292.xml"/><Relationship Id="rId65" Type="http://schemas.openxmlformats.org/officeDocument/2006/relationships/slideLayout" Target="../slideLayouts/slideLayout297.xml"/><Relationship Id="rId73" Type="http://schemas.openxmlformats.org/officeDocument/2006/relationships/slideLayout" Target="../slideLayouts/slideLayout305.xml"/><Relationship Id="rId78" Type="http://schemas.openxmlformats.org/officeDocument/2006/relationships/slideLayout" Target="../slideLayouts/slideLayout310.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39" Type="http://schemas.openxmlformats.org/officeDocument/2006/relationships/slideLayout" Target="../slideLayouts/slideLayout271.xml"/><Relationship Id="rId34" Type="http://schemas.openxmlformats.org/officeDocument/2006/relationships/slideLayout" Target="../slideLayouts/slideLayout266.xml"/><Relationship Id="rId50" Type="http://schemas.openxmlformats.org/officeDocument/2006/relationships/slideLayout" Target="../slideLayouts/slideLayout282.xml"/><Relationship Id="rId55" Type="http://schemas.openxmlformats.org/officeDocument/2006/relationships/slideLayout" Target="../slideLayouts/slideLayout287.xml"/><Relationship Id="rId76" Type="http://schemas.openxmlformats.org/officeDocument/2006/relationships/slideLayout" Target="../slideLayouts/slideLayout308.xml"/><Relationship Id="rId7" Type="http://schemas.openxmlformats.org/officeDocument/2006/relationships/slideLayout" Target="../slideLayouts/slideLayout239.xml"/><Relationship Id="rId71" Type="http://schemas.openxmlformats.org/officeDocument/2006/relationships/slideLayout" Target="../slideLayouts/slideLayout303.xml"/><Relationship Id="rId2" Type="http://schemas.openxmlformats.org/officeDocument/2006/relationships/slideLayout" Target="../slideLayouts/slideLayout234.xml"/><Relationship Id="rId29" Type="http://schemas.openxmlformats.org/officeDocument/2006/relationships/slideLayout" Target="../slideLayouts/slideLayout261.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337.xml"/><Relationship Id="rId21" Type="http://schemas.openxmlformats.org/officeDocument/2006/relationships/slideLayout" Target="../slideLayouts/slideLayout332.xml"/><Relationship Id="rId42" Type="http://schemas.openxmlformats.org/officeDocument/2006/relationships/slideLayout" Target="../slideLayouts/slideLayout353.xml"/><Relationship Id="rId47" Type="http://schemas.openxmlformats.org/officeDocument/2006/relationships/slideLayout" Target="../slideLayouts/slideLayout358.xml"/><Relationship Id="rId63" Type="http://schemas.openxmlformats.org/officeDocument/2006/relationships/slideLayout" Target="../slideLayouts/slideLayout374.xml"/><Relationship Id="rId68" Type="http://schemas.openxmlformats.org/officeDocument/2006/relationships/slideLayout" Target="../slideLayouts/slideLayout379.xml"/><Relationship Id="rId16" Type="http://schemas.openxmlformats.org/officeDocument/2006/relationships/slideLayout" Target="../slideLayouts/slideLayout327.xml"/><Relationship Id="rId11" Type="http://schemas.openxmlformats.org/officeDocument/2006/relationships/slideLayout" Target="../slideLayouts/slideLayout322.xml"/><Relationship Id="rId32" Type="http://schemas.openxmlformats.org/officeDocument/2006/relationships/slideLayout" Target="../slideLayouts/slideLayout343.xml"/><Relationship Id="rId37" Type="http://schemas.openxmlformats.org/officeDocument/2006/relationships/slideLayout" Target="../slideLayouts/slideLayout348.xml"/><Relationship Id="rId53" Type="http://schemas.openxmlformats.org/officeDocument/2006/relationships/slideLayout" Target="../slideLayouts/slideLayout364.xml"/><Relationship Id="rId58" Type="http://schemas.openxmlformats.org/officeDocument/2006/relationships/slideLayout" Target="../slideLayouts/slideLayout369.xml"/><Relationship Id="rId74" Type="http://schemas.openxmlformats.org/officeDocument/2006/relationships/slideLayout" Target="../slideLayouts/slideLayout385.xml"/><Relationship Id="rId79" Type="http://schemas.openxmlformats.org/officeDocument/2006/relationships/slideLayout" Target="../slideLayouts/slideLayout390.xml"/><Relationship Id="rId5" Type="http://schemas.openxmlformats.org/officeDocument/2006/relationships/slideLayout" Target="../slideLayouts/slideLayout316.xml"/><Relationship Id="rId61" Type="http://schemas.openxmlformats.org/officeDocument/2006/relationships/slideLayout" Target="../slideLayouts/slideLayout372.xml"/><Relationship Id="rId19" Type="http://schemas.openxmlformats.org/officeDocument/2006/relationships/slideLayout" Target="../slideLayouts/slideLayout330.xml"/><Relationship Id="rId14" Type="http://schemas.openxmlformats.org/officeDocument/2006/relationships/slideLayout" Target="../slideLayouts/slideLayout325.xml"/><Relationship Id="rId22" Type="http://schemas.openxmlformats.org/officeDocument/2006/relationships/slideLayout" Target="../slideLayouts/slideLayout333.xml"/><Relationship Id="rId27" Type="http://schemas.openxmlformats.org/officeDocument/2006/relationships/slideLayout" Target="../slideLayouts/slideLayout338.xml"/><Relationship Id="rId30" Type="http://schemas.openxmlformats.org/officeDocument/2006/relationships/slideLayout" Target="../slideLayouts/slideLayout341.xml"/><Relationship Id="rId35" Type="http://schemas.openxmlformats.org/officeDocument/2006/relationships/slideLayout" Target="../slideLayouts/slideLayout346.xml"/><Relationship Id="rId43" Type="http://schemas.openxmlformats.org/officeDocument/2006/relationships/slideLayout" Target="../slideLayouts/slideLayout354.xml"/><Relationship Id="rId48" Type="http://schemas.openxmlformats.org/officeDocument/2006/relationships/slideLayout" Target="../slideLayouts/slideLayout359.xml"/><Relationship Id="rId56" Type="http://schemas.openxmlformats.org/officeDocument/2006/relationships/slideLayout" Target="../slideLayouts/slideLayout367.xml"/><Relationship Id="rId64" Type="http://schemas.openxmlformats.org/officeDocument/2006/relationships/slideLayout" Target="../slideLayouts/slideLayout375.xml"/><Relationship Id="rId69" Type="http://schemas.openxmlformats.org/officeDocument/2006/relationships/slideLayout" Target="../slideLayouts/slideLayout380.xml"/><Relationship Id="rId77" Type="http://schemas.openxmlformats.org/officeDocument/2006/relationships/slideLayout" Target="../slideLayouts/slideLayout388.xml"/><Relationship Id="rId8" Type="http://schemas.openxmlformats.org/officeDocument/2006/relationships/slideLayout" Target="../slideLayouts/slideLayout319.xml"/><Relationship Id="rId51" Type="http://schemas.openxmlformats.org/officeDocument/2006/relationships/slideLayout" Target="../slideLayouts/slideLayout362.xml"/><Relationship Id="rId72" Type="http://schemas.openxmlformats.org/officeDocument/2006/relationships/slideLayout" Target="../slideLayouts/slideLayout383.xml"/><Relationship Id="rId80" Type="http://schemas.openxmlformats.org/officeDocument/2006/relationships/slideLayout" Target="../slideLayouts/slideLayout391.xml"/><Relationship Id="rId3" Type="http://schemas.openxmlformats.org/officeDocument/2006/relationships/slideLayout" Target="../slideLayouts/slideLayout314.xml"/><Relationship Id="rId12" Type="http://schemas.openxmlformats.org/officeDocument/2006/relationships/slideLayout" Target="../slideLayouts/slideLayout323.xml"/><Relationship Id="rId17" Type="http://schemas.openxmlformats.org/officeDocument/2006/relationships/slideLayout" Target="../slideLayouts/slideLayout328.xml"/><Relationship Id="rId25" Type="http://schemas.openxmlformats.org/officeDocument/2006/relationships/slideLayout" Target="../slideLayouts/slideLayout336.xml"/><Relationship Id="rId33" Type="http://schemas.openxmlformats.org/officeDocument/2006/relationships/slideLayout" Target="../slideLayouts/slideLayout344.xml"/><Relationship Id="rId38" Type="http://schemas.openxmlformats.org/officeDocument/2006/relationships/slideLayout" Target="../slideLayouts/slideLayout349.xml"/><Relationship Id="rId46" Type="http://schemas.openxmlformats.org/officeDocument/2006/relationships/slideLayout" Target="../slideLayouts/slideLayout357.xml"/><Relationship Id="rId59" Type="http://schemas.openxmlformats.org/officeDocument/2006/relationships/slideLayout" Target="../slideLayouts/slideLayout370.xml"/><Relationship Id="rId67" Type="http://schemas.openxmlformats.org/officeDocument/2006/relationships/slideLayout" Target="../slideLayouts/slideLayout378.xml"/><Relationship Id="rId20" Type="http://schemas.openxmlformats.org/officeDocument/2006/relationships/slideLayout" Target="../slideLayouts/slideLayout331.xml"/><Relationship Id="rId41" Type="http://schemas.openxmlformats.org/officeDocument/2006/relationships/slideLayout" Target="../slideLayouts/slideLayout352.xml"/><Relationship Id="rId54" Type="http://schemas.openxmlformats.org/officeDocument/2006/relationships/slideLayout" Target="../slideLayouts/slideLayout365.xml"/><Relationship Id="rId62" Type="http://schemas.openxmlformats.org/officeDocument/2006/relationships/slideLayout" Target="../slideLayouts/slideLayout373.xml"/><Relationship Id="rId70" Type="http://schemas.openxmlformats.org/officeDocument/2006/relationships/slideLayout" Target="../slideLayouts/slideLayout381.xml"/><Relationship Id="rId75" Type="http://schemas.openxmlformats.org/officeDocument/2006/relationships/slideLayout" Target="../slideLayouts/slideLayout386.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5" Type="http://schemas.openxmlformats.org/officeDocument/2006/relationships/slideLayout" Target="../slideLayouts/slideLayout326.xml"/><Relationship Id="rId23" Type="http://schemas.openxmlformats.org/officeDocument/2006/relationships/slideLayout" Target="../slideLayouts/slideLayout334.xml"/><Relationship Id="rId28" Type="http://schemas.openxmlformats.org/officeDocument/2006/relationships/slideLayout" Target="../slideLayouts/slideLayout339.xml"/><Relationship Id="rId36" Type="http://schemas.openxmlformats.org/officeDocument/2006/relationships/slideLayout" Target="../slideLayouts/slideLayout347.xml"/><Relationship Id="rId49" Type="http://schemas.openxmlformats.org/officeDocument/2006/relationships/slideLayout" Target="../slideLayouts/slideLayout360.xml"/><Relationship Id="rId57" Type="http://schemas.openxmlformats.org/officeDocument/2006/relationships/slideLayout" Target="../slideLayouts/slideLayout368.xml"/><Relationship Id="rId10" Type="http://schemas.openxmlformats.org/officeDocument/2006/relationships/slideLayout" Target="../slideLayouts/slideLayout321.xml"/><Relationship Id="rId31" Type="http://schemas.openxmlformats.org/officeDocument/2006/relationships/slideLayout" Target="../slideLayouts/slideLayout342.xml"/><Relationship Id="rId44" Type="http://schemas.openxmlformats.org/officeDocument/2006/relationships/slideLayout" Target="../slideLayouts/slideLayout355.xml"/><Relationship Id="rId52" Type="http://schemas.openxmlformats.org/officeDocument/2006/relationships/slideLayout" Target="../slideLayouts/slideLayout363.xml"/><Relationship Id="rId60" Type="http://schemas.openxmlformats.org/officeDocument/2006/relationships/slideLayout" Target="../slideLayouts/slideLayout371.xml"/><Relationship Id="rId65" Type="http://schemas.openxmlformats.org/officeDocument/2006/relationships/slideLayout" Target="../slideLayouts/slideLayout376.xml"/><Relationship Id="rId73" Type="http://schemas.openxmlformats.org/officeDocument/2006/relationships/slideLayout" Target="../slideLayouts/slideLayout384.xml"/><Relationship Id="rId78" Type="http://schemas.openxmlformats.org/officeDocument/2006/relationships/slideLayout" Target="../slideLayouts/slideLayout389.xml"/><Relationship Id="rId81" Type="http://schemas.openxmlformats.org/officeDocument/2006/relationships/theme" Target="../theme/theme5.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3" Type="http://schemas.openxmlformats.org/officeDocument/2006/relationships/slideLayout" Target="../slideLayouts/slideLayout324.xml"/><Relationship Id="rId18" Type="http://schemas.openxmlformats.org/officeDocument/2006/relationships/slideLayout" Target="../slideLayouts/slideLayout329.xml"/><Relationship Id="rId39" Type="http://schemas.openxmlformats.org/officeDocument/2006/relationships/slideLayout" Target="../slideLayouts/slideLayout350.xml"/><Relationship Id="rId34" Type="http://schemas.openxmlformats.org/officeDocument/2006/relationships/slideLayout" Target="../slideLayouts/slideLayout345.xml"/><Relationship Id="rId50" Type="http://schemas.openxmlformats.org/officeDocument/2006/relationships/slideLayout" Target="../slideLayouts/slideLayout361.xml"/><Relationship Id="rId55" Type="http://schemas.openxmlformats.org/officeDocument/2006/relationships/slideLayout" Target="../slideLayouts/slideLayout366.xml"/><Relationship Id="rId76" Type="http://schemas.openxmlformats.org/officeDocument/2006/relationships/slideLayout" Target="../slideLayouts/slideLayout387.xml"/><Relationship Id="rId7" Type="http://schemas.openxmlformats.org/officeDocument/2006/relationships/slideLayout" Target="../slideLayouts/slideLayout318.xml"/><Relationship Id="rId71" Type="http://schemas.openxmlformats.org/officeDocument/2006/relationships/slideLayout" Target="../slideLayouts/slideLayout382.xml"/><Relationship Id="rId2" Type="http://schemas.openxmlformats.org/officeDocument/2006/relationships/slideLayout" Target="../slideLayouts/slideLayout313.xml"/><Relationship Id="rId29" Type="http://schemas.openxmlformats.org/officeDocument/2006/relationships/slideLayout" Target="../slideLayouts/slideLayout340.xml"/><Relationship Id="rId24" Type="http://schemas.openxmlformats.org/officeDocument/2006/relationships/slideLayout" Target="../slideLayouts/slideLayout335.xml"/><Relationship Id="rId40" Type="http://schemas.openxmlformats.org/officeDocument/2006/relationships/slideLayout" Target="../slideLayouts/slideLayout351.xml"/><Relationship Id="rId45" Type="http://schemas.openxmlformats.org/officeDocument/2006/relationships/slideLayout" Target="../slideLayouts/slideLayout356.xml"/><Relationship Id="rId66" Type="http://schemas.openxmlformats.org/officeDocument/2006/relationships/slideLayout" Target="../slideLayouts/slideLayout3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2185" y="324001"/>
            <a:ext cx="8479500" cy="738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32185" y="1248966"/>
            <a:ext cx="8479500" cy="3380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9">
          <p15:clr>
            <a:srgbClr val="F26B43"/>
          </p15:clr>
        </p15:guide>
        <p15:guide id="2" pos="5551">
          <p15:clr>
            <a:srgbClr val="F26B43"/>
          </p15:clr>
        </p15:guide>
        <p15:guide id="3" orient="horz" pos="2916">
          <p15:clr>
            <a:srgbClr val="F26B43"/>
          </p15:clr>
        </p15:guide>
        <p15:guide id="4" orient="horz" pos="787">
          <p15:clr>
            <a:srgbClr val="F26B43"/>
          </p15:clr>
        </p15:guide>
        <p15:guide id="5" orient="horz" pos="672">
          <p15:clr>
            <a:srgbClr val="F26B43"/>
          </p15:clr>
        </p15:guide>
        <p15:guide id="6" orient="horz" pos="2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0"/>
        <p:cNvGrpSpPr/>
        <p:nvPr/>
      </p:nvGrpSpPr>
      <p:grpSpPr>
        <a:xfrm>
          <a:off x="0" y="0"/>
          <a:ext cx="0" cy="0"/>
          <a:chOff x="0" y="0"/>
          <a:chExt cx="0" cy="0"/>
        </a:xfrm>
      </p:grpSpPr>
      <p:sp>
        <p:nvSpPr>
          <p:cNvPr id="1781" name="Google Shape;1781;p92"/>
          <p:cNvSpPr txBox="1">
            <a:spLocks noGrp="1"/>
          </p:cNvSpPr>
          <p:nvPr>
            <p:ph type="title"/>
          </p:nvPr>
        </p:nvSpPr>
        <p:spPr>
          <a:xfrm>
            <a:off x="332185" y="324001"/>
            <a:ext cx="8479500" cy="738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82" name="Google Shape;1782;p92"/>
          <p:cNvSpPr txBox="1">
            <a:spLocks noGrp="1"/>
          </p:cNvSpPr>
          <p:nvPr>
            <p:ph type="body" idx="1"/>
          </p:nvPr>
        </p:nvSpPr>
        <p:spPr>
          <a:xfrm>
            <a:off x="332185" y="1248966"/>
            <a:ext cx="8479500" cy="3380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83" name="Google Shape;1783;p92"/>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84" name="Google Shape;1784;p92"/>
          <p:cNvSpPr txBox="1"/>
          <p:nvPr/>
        </p:nvSpPr>
        <p:spPr>
          <a:xfrm>
            <a:off x="332185" y="4800599"/>
            <a:ext cx="228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Arial"/>
                <a:ea typeface="Arial"/>
                <a:cs typeface="Arial"/>
                <a:sym typeface="Arial"/>
              </a:rPr>
              <a:t>PwC</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 id="2147483786" r:id="rId49"/>
    <p:sldLayoutId id="2147483787" r:id="rId50"/>
    <p:sldLayoutId id="2147483788" r:id="rId51"/>
    <p:sldLayoutId id="2147483789" r:id="rId52"/>
    <p:sldLayoutId id="2147483790" r:id="rId53"/>
    <p:sldLayoutId id="2147483791" r:id="rId54"/>
    <p:sldLayoutId id="2147483792" r:id="rId55"/>
    <p:sldLayoutId id="2147483793" r:id="rId56"/>
    <p:sldLayoutId id="2147483794" r:id="rId57"/>
    <p:sldLayoutId id="2147483795" r:id="rId58"/>
    <p:sldLayoutId id="2147483796" r:id="rId59"/>
    <p:sldLayoutId id="2147483797" r:id="rId60"/>
    <p:sldLayoutId id="2147483798" r:id="rId61"/>
    <p:sldLayoutId id="2147483799" r:id="rId62"/>
    <p:sldLayoutId id="2147483800" r:id="rId63"/>
    <p:sldLayoutId id="2147483801" r:id="rId64"/>
    <p:sldLayoutId id="2147483802" r:id="rId65"/>
    <p:sldLayoutId id="2147483803" r:id="rId66"/>
    <p:sldLayoutId id="2147483804" r:id="rId67"/>
    <p:sldLayoutId id="2147483805" r:id="rId68"/>
    <p:sldLayoutId id="2147483806" r:id="rId69"/>
    <p:sldLayoutId id="2147483807" r:id="rId70"/>
    <p:sldLayoutId id="2147483808" r:id="rId71"/>
    <p:sldLayoutId id="2147483809" r:id="rId72"/>
    <p:sldLayoutId id="2147483810" r:id="rId73"/>
    <p:sldLayoutId id="2147483811" r:id="rId74"/>
    <p:sldLayoutId id="2147483812" r:id="rId75"/>
    <p:sldLayoutId id="2147483813" r:id="rId76"/>
    <p:sldLayoutId id="2147483814" r:id="rId77"/>
    <p:sldLayoutId id="2147483815" r:id="rId78"/>
    <p:sldLayoutId id="2147483816" r:id="rId79"/>
    <p:sldLayoutId id="2147483817" r:id="rId80"/>
    <p:sldLayoutId id="2147483818" r:id="rId81"/>
    <p:sldLayoutId id="2147483819" r:id="rId82"/>
    <p:sldLayoutId id="2147483820" r:id="rId83"/>
    <p:sldLayoutId id="2147483821" r:id="rId84"/>
    <p:sldLayoutId id="2147483822" r:id="rId85"/>
    <p:sldLayoutId id="2147483823" r:id="rId86"/>
    <p:sldLayoutId id="2147483824" r:id="rId87"/>
    <p:sldLayoutId id="2147483825" r:id="rId88"/>
    <p:sldLayoutId id="2147483826" r:id="rId89"/>
    <p:sldLayoutId id="2147483827" r:id="rId90"/>
    <p:sldLayoutId id="2147483828" r:id="rId9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9">
          <p15:clr>
            <a:srgbClr val="F26B43"/>
          </p15:clr>
        </p15:guide>
        <p15:guide id="2" pos="5551">
          <p15:clr>
            <a:srgbClr val="F26B43"/>
          </p15:clr>
        </p15:guide>
        <p15:guide id="3" orient="horz" pos="2916">
          <p15:clr>
            <a:srgbClr val="F26B43"/>
          </p15:clr>
        </p15:guide>
        <p15:guide id="4" orient="horz" pos="787">
          <p15:clr>
            <a:srgbClr val="F26B43"/>
          </p15:clr>
        </p15:guide>
        <p15:guide id="5" orient="horz" pos="672">
          <p15:clr>
            <a:srgbClr val="F26B43"/>
          </p15:clr>
        </p15:guide>
        <p15:guide id="6" orient="horz" pos="2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8"/>
        <p:cNvGrpSpPr/>
        <p:nvPr/>
      </p:nvGrpSpPr>
      <p:grpSpPr>
        <a:xfrm>
          <a:off x="0" y="0"/>
          <a:ext cx="0" cy="0"/>
          <a:chOff x="0" y="0"/>
          <a:chExt cx="0" cy="0"/>
        </a:xfrm>
      </p:grpSpPr>
      <p:sp>
        <p:nvSpPr>
          <p:cNvPr id="3559" name="Google Shape;3559;p184"/>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60" name="Google Shape;3560;p184"/>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561" name="Google Shape;3561;p184"/>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
        <p:nvSpPr>
          <p:cNvPr id="3562" name="Google Shape;3562;p184"/>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 id="2147483871" r:id="rId43"/>
    <p:sldLayoutId id="2147483872" r:id="rId44"/>
    <p:sldLayoutId id="2147483873" r:id="rId45"/>
    <p:sldLayoutId id="2147483874" r:id="rId46"/>
    <p:sldLayoutId id="2147483875" r:id="rId47"/>
    <p:sldLayoutId id="2147483876" r:id="rId48"/>
    <p:sldLayoutId id="2147483877" r:id="rId49"/>
    <p:sldLayoutId id="2147483878" r:id="rId50"/>
    <p:sldLayoutId id="2147483879"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2"/>
        <p:cNvGrpSpPr/>
        <p:nvPr/>
      </p:nvGrpSpPr>
      <p:grpSpPr>
        <a:xfrm>
          <a:off x="0" y="0"/>
          <a:ext cx="0" cy="0"/>
          <a:chOff x="0" y="0"/>
          <a:chExt cx="0" cy="0"/>
        </a:xfrm>
      </p:grpSpPr>
      <p:sp>
        <p:nvSpPr>
          <p:cNvPr id="3913" name="Google Shape;3913;p23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14" name="Google Shape;3914;p236"/>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3915" name="Google Shape;3915;p23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 id="2147483942" r:id="rId63"/>
    <p:sldLayoutId id="2147483943" r:id="rId64"/>
    <p:sldLayoutId id="2147483944" r:id="rId65"/>
    <p:sldLayoutId id="2147483945" r:id="rId66"/>
    <p:sldLayoutId id="2147483946" r:id="rId67"/>
    <p:sldLayoutId id="2147483947" r:id="rId68"/>
    <p:sldLayoutId id="2147483948" r:id="rId69"/>
    <p:sldLayoutId id="2147483949" r:id="rId70"/>
    <p:sldLayoutId id="2147483950" r:id="rId71"/>
    <p:sldLayoutId id="2147483951" r:id="rId72"/>
    <p:sldLayoutId id="2147483952" r:id="rId73"/>
    <p:sldLayoutId id="2147483953" r:id="rId74"/>
    <p:sldLayoutId id="2147483954" r:id="rId75"/>
    <p:sldLayoutId id="2147483955" r:id="rId76"/>
    <p:sldLayoutId id="2147483956" r:id="rId77"/>
    <p:sldLayoutId id="2147483957" r:id="rId78"/>
    <p:sldLayoutId id="2147483958" r:id="rId7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84"/>
        <p:cNvGrpSpPr/>
        <p:nvPr/>
      </p:nvGrpSpPr>
      <p:grpSpPr>
        <a:xfrm>
          <a:off x="0" y="0"/>
          <a:ext cx="0" cy="0"/>
          <a:chOff x="0" y="0"/>
          <a:chExt cx="0" cy="0"/>
        </a:xfrm>
      </p:grpSpPr>
      <p:sp>
        <p:nvSpPr>
          <p:cNvPr id="4585" name="Google Shape;4585;p31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86" name="Google Shape;4586;p316"/>
          <p:cNvSpPr txBox="1">
            <a:spLocks noGrp="1"/>
          </p:cNvSpPr>
          <p:nvPr>
            <p:ph type="body" idx="1"/>
          </p:nvPr>
        </p:nvSpPr>
        <p:spPr>
          <a:xfrm>
            <a:off x="332185" y="1577579"/>
            <a:ext cx="8479500" cy="3051600"/>
          </a:xfrm>
          <a:prstGeom prst="rect">
            <a:avLst/>
          </a:prstGeom>
          <a:noFill/>
          <a:ln>
            <a:noFill/>
          </a:ln>
        </p:spPr>
        <p:txBody>
          <a:bodyPr spcFirstLastPara="1" wrap="square" lIns="0" tIns="0" rIns="0" bIns="0"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4587" name="Google Shape;4587;p316"/>
          <p:cNvSpPr txBox="1">
            <a:spLocks noGrp="1"/>
          </p:cNvSpPr>
          <p:nvPr>
            <p:ph type="sldNum" idx="12"/>
          </p:nvPr>
        </p:nvSpPr>
        <p:spPr>
          <a:xfrm>
            <a:off x="6163867" y="4869180"/>
            <a:ext cx="26481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 id="2147483989" r:id="rId31"/>
    <p:sldLayoutId id="2147483990" r:id="rId32"/>
    <p:sldLayoutId id="2147483991" r:id="rId33"/>
    <p:sldLayoutId id="2147483992" r:id="rId34"/>
    <p:sldLayoutId id="2147483993" r:id="rId35"/>
    <p:sldLayoutId id="2147483994" r:id="rId36"/>
    <p:sldLayoutId id="2147483995" r:id="rId37"/>
    <p:sldLayoutId id="2147483996" r:id="rId38"/>
    <p:sldLayoutId id="2147483997" r:id="rId39"/>
    <p:sldLayoutId id="2147483998" r:id="rId40"/>
    <p:sldLayoutId id="2147483999" r:id="rId41"/>
    <p:sldLayoutId id="2147484000" r:id="rId42"/>
    <p:sldLayoutId id="2147484001" r:id="rId43"/>
    <p:sldLayoutId id="2147484002" r:id="rId44"/>
    <p:sldLayoutId id="2147484003" r:id="rId45"/>
    <p:sldLayoutId id="2147484004" r:id="rId46"/>
    <p:sldLayoutId id="2147484005" r:id="rId47"/>
    <p:sldLayoutId id="2147484006" r:id="rId48"/>
    <p:sldLayoutId id="2147484007" r:id="rId49"/>
    <p:sldLayoutId id="2147484008" r:id="rId50"/>
    <p:sldLayoutId id="2147484009" r:id="rId51"/>
    <p:sldLayoutId id="2147484010" r:id="rId52"/>
    <p:sldLayoutId id="2147484011" r:id="rId53"/>
    <p:sldLayoutId id="2147484012" r:id="rId54"/>
    <p:sldLayoutId id="2147484013" r:id="rId55"/>
    <p:sldLayoutId id="2147484014" r:id="rId56"/>
    <p:sldLayoutId id="2147484015" r:id="rId57"/>
    <p:sldLayoutId id="2147484016" r:id="rId58"/>
    <p:sldLayoutId id="2147484017" r:id="rId59"/>
    <p:sldLayoutId id="2147484018" r:id="rId60"/>
    <p:sldLayoutId id="2147484019" r:id="rId61"/>
    <p:sldLayoutId id="2147484020" r:id="rId62"/>
    <p:sldLayoutId id="2147484021" r:id="rId63"/>
    <p:sldLayoutId id="2147484022" r:id="rId64"/>
    <p:sldLayoutId id="2147484023" r:id="rId65"/>
    <p:sldLayoutId id="2147484024" r:id="rId66"/>
    <p:sldLayoutId id="2147484025" r:id="rId67"/>
    <p:sldLayoutId id="2147484026" r:id="rId68"/>
    <p:sldLayoutId id="2147484027" r:id="rId69"/>
    <p:sldLayoutId id="2147484028" r:id="rId70"/>
    <p:sldLayoutId id="2147484029" r:id="rId71"/>
    <p:sldLayoutId id="2147484030" r:id="rId72"/>
    <p:sldLayoutId id="2147484031" r:id="rId73"/>
    <p:sldLayoutId id="2147484032" r:id="rId74"/>
    <p:sldLayoutId id="2147484033" r:id="rId75"/>
    <p:sldLayoutId id="2147484034" r:id="rId76"/>
    <p:sldLayoutId id="2147484035" r:id="rId77"/>
    <p:sldLayoutId id="2147484036" r:id="rId78"/>
    <p:sldLayoutId id="2147484037" r:id="rId79"/>
    <p:sldLayoutId id="2147484038" r:id="rId8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09">
          <p15:clr>
            <a:srgbClr val="F26B43"/>
          </p15:clr>
        </p15:guide>
        <p15:guide id="3" pos="5551">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7">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8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1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261"/>
        <p:cNvGrpSpPr/>
        <p:nvPr/>
      </p:nvGrpSpPr>
      <p:grpSpPr>
        <a:xfrm>
          <a:off x="0" y="0"/>
          <a:ext cx="0" cy="0"/>
          <a:chOff x="0" y="0"/>
          <a:chExt cx="0" cy="0"/>
        </a:xfrm>
      </p:grpSpPr>
      <p:pic>
        <p:nvPicPr>
          <p:cNvPr id="5262" name="Google Shape;5262;p397"/>
          <p:cNvPicPr preferRelativeResize="0"/>
          <p:nvPr/>
        </p:nvPicPr>
        <p:blipFill rotWithShape="1">
          <a:blip r:embed="rId3">
            <a:alphaModFix/>
          </a:blip>
          <a:srcRect l="33542" r="33546"/>
          <a:stretch/>
        </p:blipFill>
        <p:spPr>
          <a:xfrm flipH="1">
            <a:off x="6604989" y="2381"/>
            <a:ext cx="2539011" cy="5141118"/>
          </a:xfrm>
          <a:prstGeom prst="rect">
            <a:avLst/>
          </a:prstGeom>
          <a:noFill/>
          <a:ln>
            <a:noFill/>
          </a:ln>
        </p:spPr>
      </p:pic>
      <p:sp>
        <p:nvSpPr>
          <p:cNvPr id="5263" name="Google Shape;5263;p397"/>
          <p:cNvSpPr/>
          <p:nvPr/>
        </p:nvSpPr>
        <p:spPr>
          <a:xfrm>
            <a:off x="6601154" y="1488"/>
            <a:ext cx="2546700" cy="5142900"/>
          </a:xfrm>
          <a:prstGeom prst="rect">
            <a:avLst/>
          </a:prstGeom>
          <a:solidFill>
            <a:schemeClr val="dk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64" name="Google Shape;5264;p397"/>
          <p:cNvSpPr txBox="1">
            <a:spLocks noGrp="1"/>
          </p:cNvSpPr>
          <p:nvPr>
            <p:ph type="ctrTitle"/>
          </p:nvPr>
        </p:nvSpPr>
        <p:spPr>
          <a:xfrm>
            <a:off x="332184" y="1076676"/>
            <a:ext cx="5563800" cy="1323600"/>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lt1"/>
              </a:buClr>
              <a:buSzPts val="6000"/>
              <a:buFont typeface="Georgia"/>
              <a:buNone/>
            </a:pPr>
            <a:r>
              <a:rPr lang="en" sz="2800"/>
              <a:t>Succeeding in the disrupted world</a:t>
            </a:r>
            <a:br>
              <a:rPr lang="en" sz="3300"/>
            </a:br>
            <a:br>
              <a:rPr lang="en" sz="3300"/>
            </a:br>
            <a:r>
              <a:rPr lang="en" sz="1600">
                <a:latin typeface="Arial"/>
                <a:ea typeface="Arial"/>
                <a:cs typeface="Arial"/>
                <a:sym typeface="Arial"/>
              </a:rPr>
              <a:t>Change as a new constant – how to compete and succeed </a:t>
            </a:r>
            <a:br>
              <a:rPr lang="en" sz="1600">
                <a:latin typeface="Arial"/>
                <a:ea typeface="Arial"/>
                <a:cs typeface="Arial"/>
                <a:sym typeface="Arial"/>
              </a:rPr>
            </a:br>
            <a:r>
              <a:rPr lang="en" sz="1600">
                <a:latin typeface="Arial"/>
                <a:ea typeface="Arial"/>
                <a:cs typeface="Arial"/>
                <a:sym typeface="Arial"/>
              </a:rPr>
              <a:t>in the ever changing markets</a:t>
            </a:r>
            <a:endParaRPr sz="3300">
              <a:latin typeface="Arial"/>
              <a:ea typeface="Arial"/>
              <a:cs typeface="Arial"/>
              <a:sym typeface="Arial"/>
            </a:endParaRPr>
          </a:p>
        </p:txBody>
      </p:sp>
      <p:sp>
        <p:nvSpPr>
          <p:cNvPr id="5265" name="Google Shape;5265;p397"/>
          <p:cNvSpPr txBox="1">
            <a:spLocks noGrp="1"/>
          </p:cNvSpPr>
          <p:nvPr>
            <p:ph type="subTitle" idx="1"/>
          </p:nvPr>
        </p:nvSpPr>
        <p:spPr>
          <a:xfrm>
            <a:off x="332185" y="2672030"/>
            <a:ext cx="4105200" cy="44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None/>
            </a:pPr>
            <a:r>
              <a:rPr lang="en" b="1"/>
              <a:t>Agnieszka Gajewska</a:t>
            </a:r>
            <a:endParaRPr/>
          </a:p>
          <a:p>
            <a:pPr marL="0" lvl="0" indent="0" algn="l" rtl="0">
              <a:lnSpc>
                <a:spcPct val="100000"/>
              </a:lnSpc>
              <a:spcBef>
                <a:spcPts val="0"/>
              </a:spcBef>
              <a:spcAft>
                <a:spcPts val="0"/>
              </a:spcAft>
              <a:buSzPts val="1600"/>
              <a:buNone/>
            </a:pPr>
            <a:r>
              <a:rPr lang="en"/>
              <a:t>Sep 2022</a:t>
            </a:r>
            <a:endParaRPr/>
          </a:p>
        </p:txBody>
      </p:sp>
      <p:pic>
        <p:nvPicPr>
          <p:cNvPr id="5266" name="Google Shape;5266;p397"/>
          <p:cNvPicPr preferRelativeResize="0"/>
          <p:nvPr/>
        </p:nvPicPr>
        <p:blipFill rotWithShape="1">
          <a:blip r:embed="rId4">
            <a:alphaModFix/>
          </a:blip>
          <a:srcRect/>
          <a:stretch/>
        </p:blipFill>
        <p:spPr>
          <a:xfrm>
            <a:off x="138854" y="3998214"/>
            <a:ext cx="1227582" cy="1013388"/>
          </a:xfrm>
          <a:prstGeom prst="rect">
            <a:avLst/>
          </a:prstGeom>
          <a:noFill/>
          <a:ln>
            <a:noFill/>
          </a:ln>
        </p:spPr>
      </p:pic>
      <p:sp>
        <p:nvSpPr>
          <p:cNvPr id="5267" name="Google Shape;5267;p397"/>
          <p:cNvSpPr/>
          <p:nvPr/>
        </p:nvSpPr>
        <p:spPr>
          <a:xfrm>
            <a:off x="0" y="3287486"/>
            <a:ext cx="9144000" cy="2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5268" name="Google Shape;5268;p397"/>
          <p:cNvSpPr/>
          <p:nvPr/>
        </p:nvSpPr>
        <p:spPr>
          <a:xfrm rot="5400000">
            <a:off x="4025527" y="2441997"/>
            <a:ext cx="5143500" cy="26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3"/>
        <p:cNvGrpSpPr/>
        <p:nvPr/>
      </p:nvGrpSpPr>
      <p:grpSpPr>
        <a:xfrm>
          <a:off x="0" y="0"/>
          <a:ext cx="0" cy="0"/>
          <a:chOff x="0" y="0"/>
          <a:chExt cx="0" cy="0"/>
        </a:xfrm>
      </p:grpSpPr>
      <p:sp>
        <p:nvSpPr>
          <p:cNvPr id="5274" name="Google Shape;5274;p398"/>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2400"/>
              <a:buNone/>
            </a:pPr>
            <a:r>
              <a:rPr lang="en" sz="2100"/>
              <a:t>We started 2022 with some clear concerns</a:t>
            </a:r>
            <a:endParaRPr/>
          </a:p>
        </p:txBody>
      </p:sp>
      <p:sp>
        <p:nvSpPr>
          <p:cNvPr id="5275" name="Google Shape;5275;p39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500"/>
              <a:buNone/>
            </a:pPr>
            <a:fld id="{00000000-1234-1234-1234-123412341234}" type="slidenum">
              <a:rPr lang="en"/>
              <a:t>2</a:t>
            </a:fld>
            <a:endParaRPr/>
          </a:p>
        </p:txBody>
      </p:sp>
      <p:pic>
        <p:nvPicPr>
          <p:cNvPr id="5276" name="Google Shape;5276;p398"/>
          <p:cNvPicPr preferRelativeResize="0"/>
          <p:nvPr/>
        </p:nvPicPr>
        <p:blipFill rotWithShape="1">
          <a:blip r:embed="rId3">
            <a:alphaModFix/>
          </a:blip>
          <a:srcRect l="5507" r="18208"/>
          <a:stretch/>
        </p:blipFill>
        <p:spPr>
          <a:xfrm>
            <a:off x="332185" y="1365564"/>
            <a:ext cx="1220390" cy="895921"/>
          </a:xfrm>
          <a:prstGeom prst="rect">
            <a:avLst/>
          </a:prstGeom>
          <a:noFill/>
          <a:ln>
            <a:noFill/>
          </a:ln>
        </p:spPr>
      </p:pic>
      <p:pic>
        <p:nvPicPr>
          <p:cNvPr id="5277" name="Google Shape;5277;p398"/>
          <p:cNvPicPr preferRelativeResize="0"/>
          <p:nvPr/>
        </p:nvPicPr>
        <p:blipFill rotWithShape="1">
          <a:blip r:embed="rId4">
            <a:alphaModFix/>
          </a:blip>
          <a:srcRect l="3745" t="6815" r="22383" b="13932"/>
          <a:stretch/>
        </p:blipFill>
        <p:spPr>
          <a:xfrm>
            <a:off x="332184" y="3734028"/>
            <a:ext cx="1220391" cy="895112"/>
          </a:xfrm>
          <a:prstGeom prst="rect">
            <a:avLst/>
          </a:prstGeom>
          <a:noFill/>
          <a:ln>
            <a:noFill/>
          </a:ln>
        </p:spPr>
      </p:pic>
      <p:sp>
        <p:nvSpPr>
          <p:cNvPr id="5278" name="Google Shape;5278;p398"/>
          <p:cNvSpPr txBox="1"/>
          <p:nvPr/>
        </p:nvSpPr>
        <p:spPr>
          <a:xfrm>
            <a:off x="1585912" y="3734214"/>
            <a:ext cx="72258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Next year’s news will be dominated by the i</a:t>
            </a:r>
            <a:r>
              <a:rPr lang="en" sz="900" b="1" i="0" u="none" strike="noStrike" cap="none">
                <a:solidFill>
                  <a:schemeClr val="dk1"/>
                </a:solidFill>
              </a:rPr>
              <a:t>mpact of inflation caused by supply-chain bottlenecks, labor shortages, and high energy prices</a:t>
            </a:r>
            <a:r>
              <a:rPr lang="en" sz="900" b="0" i="0" u="none" strike="noStrike" cap="none">
                <a:solidFill>
                  <a:schemeClr val="dk1"/>
                </a:solidFill>
                <a:latin typeface="Arial"/>
                <a:ea typeface="Arial"/>
                <a:cs typeface="Arial"/>
                <a:sym typeface="Arial"/>
              </a:rPr>
              <a:t>. Governments will wrestle with how to address these problems without exacerbating inequality or slowing the transition to renewables. </a:t>
            </a:r>
            <a:endParaRPr sz="1100" b="0" i="0" u="none" strike="noStrike" cap="none">
              <a:solidFill>
                <a:schemeClr val="dk1"/>
              </a:solidFill>
              <a:latin typeface="Arial"/>
              <a:ea typeface="Arial"/>
              <a:cs typeface="Arial"/>
              <a:sym typeface="Arial"/>
            </a:endParaRPr>
          </a:p>
        </p:txBody>
      </p:sp>
      <p:sp>
        <p:nvSpPr>
          <p:cNvPr id="5279" name="Google Shape;5279;p398"/>
          <p:cNvSpPr txBox="1"/>
          <p:nvPr/>
        </p:nvSpPr>
        <p:spPr>
          <a:xfrm>
            <a:off x="1662107" y="4389325"/>
            <a:ext cx="3343200" cy="247500"/>
          </a:xfrm>
          <a:prstGeom prst="rect">
            <a:avLst/>
          </a:prstGeom>
          <a:noFill/>
          <a:ln>
            <a:noFill/>
          </a:ln>
        </p:spPr>
        <p:txBody>
          <a:bodyPr spcFirstLastPara="1" wrap="square" lIns="0" tIns="54000" rIns="54000" bIns="540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Brooke Masters, </a:t>
            </a:r>
            <a:endParaRPr sz="900" b="1"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1">
                <a:solidFill>
                  <a:schemeClr val="accent3"/>
                </a:solidFill>
              </a:rPr>
              <a:t>C</a:t>
            </a:r>
            <a:r>
              <a:rPr lang="en" sz="900" b="1" i="0" u="none" strike="noStrike" cap="none">
                <a:solidFill>
                  <a:schemeClr val="accent3"/>
                </a:solidFill>
                <a:latin typeface="Arial"/>
                <a:ea typeface="Arial"/>
                <a:cs typeface="Arial"/>
                <a:sym typeface="Arial"/>
              </a:rPr>
              <a:t>hief </a:t>
            </a:r>
            <a:r>
              <a:rPr lang="en" sz="900" b="1">
                <a:solidFill>
                  <a:schemeClr val="accent3"/>
                </a:solidFill>
              </a:rPr>
              <a:t>B</a:t>
            </a:r>
            <a:r>
              <a:rPr lang="en" sz="900" b="1" i="0" u="none" strike="noStrike" cap="none">
                <a:solidFill>
                  <a:schemeClr val="accent3"/>
                </a:solidFill>
                <a:latin typeface="Arial"/>
                <a:ea typeface="Arial"/>
                <a:cs typeface="Arial"/>
                <a:sym typeface="Arial"/>
              </a:rPr>
              <a:t>usiness </a:t>
            </a:r>
            <a:r>
              <a:rPr lang="en" sz="900" b="1">
                <a:solidFill>
                  <a:schemeClr val="accent3"/>
                </a:solidFill>
              </a:rPr>
              <a:t>C</a:t>
            </a:r>
            <a:r>
              <a:rPr lang="en" sz="900" b="1" i="0" u="none" strike="noStrike" cap="none">
                <a:solidFill>
                  <a:schemeClr val="accent3"/>
                </a:solidFill>
                <a:latin typeface="Arial"/>
                <a:ea typeface="Arial"/>
                <a:cs typeface="Arial"/>
                <a:sym typeface="Arial"/>
              </a:rPr>
              <a:t>ommentator, Financial Times</a:t>
            </a:r>
            <a:endParaRPr sz="1200" b="0" i="0" u="none" strike="noStrike" cap="none">
              <a:solidFill>
                <a:schemeClr val="accent3"/>
              </a:solidFill>
              <a:latin typeface="Arial"/>
              <a:ea typeface="Arial"/>
              <a:cs typeface="Arial"/>
              <a:sym typeface="Arial"/>
            </a:endParaRPr>
          </a:p>
        </p:txBody>
      </p:sp>
      <p:pic>
        <p:nvPicPr>
          <p:cNvPr id="5280" name="Google Shape;5280;p398"/>
          <p:cNvPicPr preferRelativeResize="0"/>
          <p:nvPr/>
        </p:nvPicPr>
        <p:blipFill rotWithShape="1">
          <a:blip r:embed="rId3">
            <a:alphaModFix/>
          </a:blip>
          <a:srcRect l="5508" r="5507"/>
          <a:stretch/>
        </p:blipFill>
        <p:spPr>
          <a:xfrm>
            <a:off x="4706541" y="1365565"/>
            <a:ext cx="1220390" cy="768039"/>
          </a:xfrm>
          <a:prstGeom prst="rect">
            <a:avLst/>
          </a:prstGeom>
          <a:noFill/>
          <a:ln>
            <a:noFill/>
          </a:ln>
        </p:spPr>
      </p:pic>
      <p:sp>
        <p:nvSpPr>
          <p:cNvPr id="5281" name="Google Shape;5281;p398"/>
          <p:cNvSpPr txBox="1"/>
          <p:nvPr/>
        </p:nvSpPr>
        <p:spPr>
          <a:xfrm>
            <a:off x="5960268" y="1365647"/>
            <a:ext cx="28518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The pandemic has taught us that </a:t>
            </a:r>
            <a:r>
              <a:rPr lang="en" sz="900" b="1" i="0" u="none" strike="noStrike" cap="none">
                <a:solidFill>
                  <a:schemeClr val="dk1"/>
                </a:solidFill>
                <a:latin typeface="Arial"/>
                <a:ea typeface="Arial"/>
                <a:cs typeface="Arial"/>
                <a:sym typeface="Arial"/>
              </a:rPr>
              <a:t>national solutions to global problems do not work.</a:t>
            </a:r>
            <a:endParaRPr sz="900" b="1" i="0" u="none" strike="noStrike" cap="none">
              <a:solidFill>
                <a:schemeClr val="dk1"/>
              </a:solidFill>
              <a:latin typeface="Arial"/>
              <a:ea typeface="Arial"/>
              <a:cs typeface="Arial"/>
              <a:sym typeface="Arial"/>
            </a:endParaRPr>
          </a:p>
        </p:txBody>
      </p:sp>
      <p:sp>
        <p:nvSpPr>
          <p:cNvPr id="5282" name="Google Shape;5282;p398"/>
          <p:cNvSpPr txBox="1"/>
          <p:nvPr/>
        </p:nvSpPr>
        <p:spPr>
          <a:xfrm>
            <a:off x="6036472" y="2109150"/>
            <a:ext cx="2620500" cy="3861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Mia Amor Mottley</a:t>
            </a:r>
            <a:endParaRPr sz="900" b="1" i="0" u="none" strike="noStrike" cap="none">
              <a:solidFill>
                <a:schemeClr val="accent3"/>
              </a:solidFill>
              <a:latin typeface="Arial"/>
              <a:ea typeface="Arial"/>
              <a:cs typeface="Arial"/>
              <a:sym typeface="Arial"/>
            </a:endParaRPr>
          </a:p>
          <a:p>
            <a:pPr marL="0" lvl="0" indent="0" algn="l" rtl="0">
              <a:spcBef>
                <a:spcPts val="0"/>
              </a:spcBef>
              <a:spcAft>
                <a:spcPts val="0"/>
              </a:spcAft>
              <a:buClr>
                <a:schemeClr val="dk1"/>
              </a:buClr>
              <a:buSzPts val="800"/>
              <a:buFont typeface="Arial"/>
              <a:buNone/>
            </a:pPr>
            <a:r>
              <a:rPr lang="en" sz="900" b="1">
                <a:solidFill>
                  <a:schemeClr val="accent3"/>
                </a:solidFill>
              </a:rPr>
              <a:t>The Prime Minister of Barbados, </a:t>
            </a:r>
            <a:endParaRPr sz="900" b="1">
              <a:solidFill>
                <a:schemeClr val="accent3"/>
              </a:solidFill>
            </a:endParaRPr>
          </a:p>
        </p:txBody>
      </p:sp>
      <p:sp>
        <p:nvSpPr>
          <p:cNvPr id="5283" name="Google Shape;5283;p398"/>
          <p:cNvSpPr txBox="1"/>
          <p:nvPr/>
        </p:nvSpPr>
        <p:spPr>
          <a:xfrm>
            <a:off x="1585913" y="1365647"/>
            <a:ext cx="28518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2022 must be the </a:t>
            </a:r>
            <a:r>
              <a:rPr lang="en" sz="900" b="1" i="0" u="none" strike="noStrike" cap="none">
                <a:solidFill>
                  <a:schemeClr val="dk1"/>
                </a:solidFill>
                <a:latin typeface="Arial"/>
                <a:ea typeface="Arial"/>
                <a:cs typeface="Arial"/>
                <a:sym typeface="Arial"/>
              </a:rPr>
              <a:t>end of the COVID-19 pandemic</a:t>
            </a:r>
            <a:r>
              <a:rPr lang="en" sz="900" b="0" i="0" u="none" strike="noStrike" cap="none">
                <a:solidFill>
                  <a:schemeClr val="dk1"/>
                </a:solidFill>
                <a:latin typeface="Arial"/>
                <a:ea typeface="Arial"/>
                <a:cs typeface="Arial"/>
                <a:sym typeface="Arial"/>
              </a:rPr>
              <a:t>. The longer inequity continues, the higher the risks of the virus evolving in ways we can’t prevent or predict.</a:t>
            </a:r>
            <a:endParaRPr sz="900" b="0" i="0" u="none" strike="noStrike" cap="none">
              <a:solidFill>
                <a:schemeClr val="dk1"/>
              </a:solidFill>
              <a:latin typeface="Arial"/>
              <a:ea typeface="Arial"/>
              <a:cs typeface="Arial"/>
              <a:sym typeface="Arial"/>
            </a:endParaRPr>
          </a:p>
        </p:txBody>
      </p:sp>
      <p:sp>
        <p:nvSpPr>
          <p:cNvPr id="5284" name="Google Shape;5284;p398"/>
          <p:cNvSpPr txBox="1"/>
          <p:nvPr/>
        </p:nvSpPr>
        <p:spPr>
          <a:xfrm>
            <a:off x="1662121" y="2109150"/>
            <a:ext cx="2667300" cy="3861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Tedros Adhanom Ghebreyesus</a:t>
            </a:r>
            <a:endParaRPr sz="900" b="1" i="0" u="none" strike="noStrike" cap="none">
              <a:solidFill>
                <a:schemeClr val="accent3"/>
              </a:solidFill>
              <a:latin typeface="Arial"/>
              <a:ea typeface="Arial"/>
              <a:cs typeface="Arial"/>
              <a:sym typeface="Arial"/>
            </a:endParaRPr>
          </a:p>
          <a:p>
            <a:pPr marL="0" lvl="0" indent="0" algn="l" rtl="0">
              <a:spcBef>
                <a:spcPts val="0"/>
              </a:spcBef>
              <a:spcAft>
                <a:spcPts val="0"/>
              </a:spcAft>
              <a:buClr>
                <a:schemeClr val="dk1"/>
              </a:buClr>
              <a:buSzPts val="800"/>
              <a:buFont typeface="Arial"/>
              <a:buNone/>
            </a:pPr>
            <a:r>
              <a:rPr lang="en" sz="900" b="1">
                <a:solidFill>
                  <a:schemeClr val="accent3"/>
                </a:solidFill>
              </a:rPr>
              <a:t>WHO Director General </a:t>
            </a:r>
            <a:endParaRPr sz="900" b="1">
              <a:solidFill>
                <a:schemeClr val="accent3"/>
              </a:solidFill>
            </a:endParaRPr>
          </a:p>
        </p:txBody>
      </p:sp>
      <p:pic>
        <p:nvPicPr>
          <p:cNvPr id="5285" name="Google Shape;5285;p398"/>
          <p:cNvPicPr preferRelativeResize="0"/>
          <p:nvPr/>
        </p:nvPicPr>
        <p:blipFill rotWithShape="1">
          <a:blip r:embed="rId5">
            <a:alphaModFix/>
          </a:blip>
          <a:srcRect l="11772" r="2602" b="5589"/>
          <a:stretch/>
        </p:blipFill>
        <p:spPr>
          <a:xfrm>
            <a:off x="4706541" y="1365565"/>
            <a:ext cx="1220391" cy="895432"/>
          </a:xfrm>
          <a:prstGeom prst="rect">
            <a:avLst/>
          </a:prstGeom>
          <a:noFill/>
          <a:ln>
            <a:noFill/>
          </a:ln>
        </p:spPr>
      </p:pic>
      <p:sp>
        <p:nvSpPr>
          <p:cNvPr id="5286" name="Google Shape;5286;p398"/>
          <p:cNvSpPr/>
          <p:nvPr/>
        </p:nvSpPr>
        <p:spPr>
          <a:xfrm>
            <a:off x="8782289" y="1365647"/>
            <a:ext cx="34200" cy="76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87" name="Google Shape;5287;p398"/>
          <p:cNvSpPr/>
          <p:nvPr/>
        </p:nvSpPr>
        <p:spPr>
          <a:xfrm>
            <a:off x="8782289" y="3734210"/>
            <a:ext cx="34200" cy="76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88" name="Google Shape;5288;p398"/>
          <p:cNvSpPr/>
          <p:nvPr/>
        </p:nvSpPr>
        <p:spPr>
          <a:xfrm>
            <a:off x="4403171" y="1365647"/>
            <a:ext cx="34200" cy="76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89" name="Google Shape;5289;p398"/>
          <p:cNvSpPr/>
          <p:nvPr/>
        </p:nvSpPr>
        <p:spPr>
          <a:xfrm>
            <a:off x="4706541" y="1365647"/>
            <a:ext cx="34200" cy="895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90" name="Google Shape;5290;p398"/>
          <p:cNvSpPr/>
          <p:nvPr/>
        </p:nvSpPr>
        <p:spPr>
          <a:xfrm>
            <a:off x="332185" y="1365647"/>
            <a:ext cx="34200" cy="895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5291" name="Google Shape;5291;p398"/>
          <p:cNvPicPr preferRelativeResize="0"/>
          <p:nvPr/>
        </p:nvPicPr>
        <p:blipFill rotWithShape="1">
          <a:blip r:embed="rId3">
            <a:alphaModFix/>
          </a:blip>
          <a:srcRect l="5508" r="5507"/>
          <a:stretch/>
        </p:blipFill>
        <p:spPr>
          <a:xfrm>
            <a:off x="332185" y="2556230"/>
            <a:ext cx="1220390" cy="768039"/>
          </a:xfrm>
          <a:prstGeom prst="rect">
            <a:avLst/>
          </a:prstGeom>
          <a:noFill/>
          <a:ln>
            <a:noFill/>
          </a:ln>
        </p:spPr>
      </p:pic>
      <p:pic>
        <p:nvPicPr>
          <p:cNvPr id="5292" name="Google Shape;5292;p398"/>
          <p:cNvPicPr preferRelativeResize="0"/>
          <p:nvPr/>
        </p:nvPicPr>
        <p:blipFill rotWithShape="1">
          <a:blip r:embed="rId3">
            <a:alphaModFix/>
          </a:blip>
          <a:srcRect l="5508" r="5507"/>
          <a:stretch/>
        </p:blipFill>
        <p:spPr>
          <a:xfrm>
            <a:off x="4706541" y="2556230"/>
            <a:ext cx="1220390" cy="768039"/>
          </a:xfrm>
          <a:prstGeom prst="rect">
            <a:avLst/>
          </a:prstGeom>
          <a:noFill/>
          <a:ln>
            <a:noFill/>
          </a:ln>
        </p:spPr>
      </p:pic>
      <p:sp>
        <p:nvSpPr>
          <p:cNvPr id="5293" name="Google Shape;5293;p398"/>
          <p:cNvSpPr txBox="1"/>
          <p:nvPr/>
        </p:nvSpPr>
        <p:spPr>
          <a:xfrm>
            <a:off x="5960268" y="2556311"/>
            <a:ext cx="28518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We need governments to take action if we’re going to make progress on challenges like avoiding a climate disaster or preventing the next pandemic. But declining trust makes it harder for them to be effective. </a:t>
            </a:r>
            <a:endParaRPr sz="1100" b="0" i="0" u="none" strike="noStrike" cap="none">
              <a:solidFill>
                <a:schemeClr val="dk1"/>
              </a:solidFill>
              <a:latin typeface="Arial"/>
              <a:ea typeface="Arial"/>
              <a:cs typeface="Arial"/>
              <a:sym typeface="Arial"/>
            </a:endParaRPr>
          </a:p>
        </p:txBody>
      </p:sp>
      <p:sp>
        <p:nvSpPr>
          <p:cNvPr id="5294" name="Google Shape;5294;p398"/>
          <p:cNvSpPr txBox="1"/>
          <p:nvPr/>
        </p:nvSpPr>
        <p:spPr>
          <a:xfrm>
            <a:off x="5960278" y="3287375"/>
            <a:ext cx="790500" cy="2475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Bill Gates</a:t>
            </a:r>
            <a:endParaRPr sz="1200" b="0" i="0" u="none" strike="noStrike" cap="none">
              <a:solidFill>
                <a:schemeClr val="accent3"/>
              </a:solidFill>
              <a:latin typeface="Arial"/>
              <a:ea typeface="Arial"/>
              <a:cs typeface="Arial"/>
              <a:sym typeface="Arial"/>
            </a:endParaRPr>
          </a:p>
        </p:txBody>
      </p:sp>
      <p:sp>
        <p:nvSpPr>
          <p:cNvPr id="5295" name="Google Shape;5295;p398"/>
          <p:cNvSpPr txBox="1"/>
          <p:nvPr/>
        </p:nvSpPr>
        <p:spPr>
          <a:xfrm>
            <a:off x="1585913" y="2556311"/>
            <a:ext cx="28518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Challenging times lie ahead for the global economy - and particularly for developing countries - as </a:t>
            </a:r>
            <a:r>
              <a:rPr lang="en" sz="900" b="1" i="0" u="none" strike="noStrike" cap="none">
                <a:solidFill>
                  <a:schemeClr val="dk1"/>
                </a:solidFill>
                <a:latin typeface="Arial"/>
                <a:ea typeface="Arial"/>
                <a:cs typeface="Arial"/>
                <a:sym typeface="Arial"/>
              </a:rPr>
              <a:t>economic stimulus slows and credit conditions tighten</a:t>
            </a:r>
            <a:r>
              <a:rPr lang="en" sz="900" b="0" i="0" u="none" strike="noStrike" cap="none">
                <a:solidFill>
                  <a:schemeClr val="dk1"/>
                </a:solidFill>
                <a:latin typeface="Arial"/>
                <a:ea typeface="Arial"/>
                <a:cs typeface="Arial"/>
                <a:sym typeface="Arial"/>
              </a:rPr>
              <a:t>. </a:t>
            </a:r>
            <a:endParaRPr sz="900" b="0" i="0" u="none" strike="noStrike" cap="none">
              <a:solidFill>
                <a:schemeClr val="dk1"/>
              </a:solidFill>
              <a:latin typeface="Arial"/>
              <a:ea typeface="Arial"/>
              <a:cs typeface="Arial"/>
              <a:sym typeface="Arial"/>
            </a:endParaRPr>
          </a:p>
        </p:txBody>
      </p:sp>
      <p:sp>
        <p:nvSpPr>
          <p:cNvPr id="5296" name="Google Shape;5296;p398"/>
          <p:cNvSpPr txBox="1"/>
          <p:nvPr/>
        </p:nvSpPr>
        <p:spPr>
          <a:xfrm>
            <a:off x="1585919" y="3287375"/>
            <a:ext cx="2131500" cy="3861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David Malpass, </a:t>
            </a:r>
            <a:endParaRPr sz="900" b="1"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World Bank Group President</a:t>
            </a:r>
            <a:endParaRPr sz="1200" b="0" i="0" u="none" strike="noStrike" cap="none">
              <a:solidFill>
                <a:schemeClr val="accent3"/>
              </a:solidFill>
              <a:latin typeface="Arial"/>
              <a:ea typeface="Arial"/>
              <a:cs typeface="Arial"/>
              <a:sym typeface="Arial"/>
            </a:endParaRPr>
          </a:p>
        </p:txBody>
      </p:sp>
      <p:pic>
        <p:nvPicPr>
          <p:cNvPr id="5297" name="Google Shape;5297;p398"/>
          <p:cNvPicPr preferRelativeResize="0"/>
          <p:nvPr/>
        </p:nvPicPr>
        <p:blipFill rotWithShape="1">
          <a:blip r:embed="rId6">
            <a:alphaModFix/>
          </a:blip>
          <a:srcRect l="4742" r="9500" b="5481"/>
          <a:stretch/>
        </p:blipFill>
        <p:spPr>
          <a:xfrm>
            <a:off x="332184" y="2556230"/>
            <a:ext cx="1220390" cy="895112"/>
          </a:xfrm>
          <a:prstGeom prst="rect">
            <a:avLst/>
          </a:prstGeom>
          <a:noFill/>
          <a:ln>
            <a:noFill/>
          </a:ln>
        </p:spPr>
      </p:pic>
      <p:pic>
        <p:nvPicPr>
          <p:cNvPr id="5298" name="Google Shape;5298;p398"/>
          <p:cNvPicPr preferRelativeResize="0"/>
          <p:nvPr/>
        </p:nvPicPr>
        <p:blipFill rotWithShape="1">
          <a:blip r:embed="rId7">
            <a:alphaModFix/>
          </a:blip>
          <a:srcRect r="18227"/>
          <a:stretch/>
        </p:blipFill>
        <p:spPr>
          <a:xfrm>
            <a:off x="4706540" y="2556229"/>
            <a:ext cx="1220392" cy="895431"/>
          </a:xfrm>
          <a:prstGeom prst="rect">
            <a:avLst/>
          </a:prstGeom>
          <a:noFill/>
          <a:ln>
            <a:noFill/>
          </a:ln>
        </p:spPr>
      </p:pic>
      <p:sp>
        <p:nvSpPr>
          <p:cNvPr id="5299" name="Google Shape;5299;p398"/>
          <p:cNvSpPr/>
          <p:nvPr/>
        </p:nvSpPr>
        <p:spPr>
          <a:xfrm>
            <a:off x="8782289" y="2556308"/>
            <a:ext cx="34200" cy="76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00" name="Google Shape;5300;p398"/>
          <p:cNvSpPr/>
          <p:nvPr/>
        </p:nvSpPr>
        <p:spPr>
          <a:xfrm>
            <a:off x="4403171" y="2556308"/>
            <a:ext cx="34200" cy="768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01" name="Google Shape;5301;p398"/>
          <p:cNvSpPr/>
          <p:nvPr/>
        </p:nvSpPr>
        <p:spPr>
          <a:xfrm>
            <a:off x="4706541" y="2555992"/>
            <a:ext cx="34200" cy="895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02" name="Google Shape;5302;p398"/>
          <p:cNvSpPr/>
          <p:nvPr/>
        </p:nvSpPr>
        <p:spPr>
          <a:xfrm>
            <a:off x="332185" y="2555992"/>
            <a:ext cx="34200" cy="895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03" name="Google Shape;5303;p398"/>
          <p:cNvSpPr/>
          <p:nvPr/>
        </p:nvSpPr>
        <p:spPr>
          <a:xfrm>
            <a:off x="332185" y="3734195"/>
            <a:ext cx="34200" cy="895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08"/>
        <p:cNvGrpSpPr/>
        <p:nvPr/>
      </p:nvGrpSpPr>
      <p:grpSpPr>
        <a:xfrm>
          <a:off x="0" y="0"/>
          <a:ext cx="0" cy="0"/>
          <a:chOff x="0" y="0"/>
          <a:chExt cx="0" cy="0"/>
        </a:xfrm>
      </p:grpSpPr>
      <p:pic>
        <p:nvPicPr>
          <p:cNvPr id="5309" name="Google Shape;5309;p399"/>
          <p:cNvPicPr preferRelativeResize="0"/>
          <p:nvPr/>
        </p:nvPicPr>
        <p:blipFill rotWithShape="1">
          <a:blip r:embed="rId3">
            <a:alphaModFix/>
          </a:blip>
          <a:srcRect l="32022" r="1715" b="4176"/>
          <a:stretch/>
        </p:blipFill>
        <p:spPr>
          <a:xfrm>
            <a:off x="332185" y="3734190"/>
            <a:ext cx="1219196" cy="894960"/>
          </a:xfrm>
          <a:prstGeom prst="rect">
            <a:avLst/>
          </a:prstGeom>
          <a:noFill/>
          <a:ln>
            <a:noFill/>
          </a:ln>
        </p:spPr>
      </p:pic>
      <p:pic>
        <p:nvPicPr>
          <p:cNvPr id="5310" name="Google Shape;5310;p399"/>
          <p:cNvPicPr preferRelativeResize="0"/>
          <p:nvPr/>
        </p:nvPicPr>
        <p:blipFill rotWithShape="1">
          <a:blip r:embed="rId4">
            <a:alphaModFix/>
          </a:blip>
          <a:srcRect l="1892" t="5393" r="6682" b="4872"/>
          <a:stretch/>
        </p:blipFill>
        <p:spPr>
          <a:xfrm>
            <a:off x="410635" y="2420165"/>
            <a:ext cx="1220390" cy="905282"/>
          </a:xfrm>
          <a:prstGeom prst="rect">
            <a:avLst/>
          </a:prstGeom>
          <a:noFill/>
          <a:ln>
            <a:noFill/>
          </a:ln>
        </p:spPr>
      </p:pic>
      <p:sp>
        <p:nvSpPr>
          <p:cNvPr id="5311" name="Google Shape;5311;p399"/>
          <p:cNvSpPr txBox="1"/>
          <p:nvPr/>
        </p:nvSpPr>
        <p:spPr>
          <a:xfrm>
            <a:off x="1585896" y="2109150"/>
            <a:ext cx="2106900" cy="2475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UN Refugee Agency (UNHCR)</a:t>
            </a:r>
            <a:endParaRPr sz="1200" b="0" i="0" u="none" strike="noStrike" cap="none">
              <a:solidFill>
                <a:schemeClr val="accent3"/>
              </a:solidFill>
              <a:latin typeface="Arial"/>
              <a:ea typeface="Arial"/>
              <a:cs typeface="Arial"/>
              <a:sym typeface="Arial"/>
            </a:endParaRPr>
          </a:p>
        </p:txBody>
      </p:sp>
      <p:sp>
        <p:nvSpPr>
          <p:cNvPr id="5312" name="Google Shape;5312;p399"/>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2400"/>
              <a:buNone/>
            </a:pPr>
            <a:r>
              <a:rPr lang="en" sz="2100"/>
              <a:t>The war in Ukraine has added additional global challenges</a:t>
            </a:r>
            <a:endParaRPr sz="2100"/>
          </a:p>
        </p:txBody>
      </p:sp>
      <p:sp>
        <p:nvSpPr>
          <p:cNvPr id="5313" name="Google Shape;5313;p39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500"/>
              <a:buNone/>
            </a:pPr>
            <a:fld id="{00000000-1234-1234-1234-123412341234}" type="slidenum">
              <a:rPr lang="en"/>
              <a:t>3</a:t>
            </a:fld>
            <a:endParaRPr/>
          </a:p>
        </p:txBody>
      </p:sp>
      <p:sp>
        <p:nvSpPr>
          <p:cNvPr id="5314" name="Google Shape;5314;p399"/>
          <p:cNvSpPr txBox="1"/>
          <p:nvPr/>
        </p:nvSpPr>
        <p:spPr>
          <a:xfrm>
            <a:off x="1708375" y="2405050"/>
            <a:ext cx="71049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1000" b="0" i="0" u="none" strike="noStrike" cap="none">
                <a:solidFill>
                  <a:schemeClr val="dk1"/>
                </a:solidFill>
                <a:latin typeface="Arial"/>
                <a:ea typeface="Arial"/>
                <a:cs typeface="Arial"/>
                <a:sym typeface="Arial"/>
              </a:rPr>
              <a:t>“Russia’s invasion of Ukraine has </a:t>
            </a:r>
            <a:r>
              <a:rPr lang="en" sz="1000" b="1" i="0" u="none" strike="noStrike" cap="none">
                <a:solidFill>
                  <a:schemeClr val="dk1"/>
                </a:solidFill>
                <a:latin typeface="Arial"/>
                <a:ea typeface="Arial"/>
                <a:cs typeface="Arial"/>
                <a:sym typeface="Arial"/>
              </a:rPr>
              <a:t>shaken the global energy system </a:t>
            </a:r>
            <a:r>
              <a:rPr lang="en" sz="1000" b="0" i="0" u="none" strike="noStrike" cap="none">
                <a:solidFill>
                  <a:schemeClr val="dk1"/>
                </a:solidFill>
                <a:latin typeface="Arial"/>
                <a:ea typeface="Arial"/>
                <a:cs typeface="Arial"/>
                <a:sym typeface="Arial"/>
              </a:rPr>
              <a:t>(...). At the same time, we cannot lose sight of the </a:t>
            </a:r>
            <a:r>
              <a:rPr lang="en" sz="1000" b="1" i="0" u="none" strike="noStrike" cap="none">
                <a:solidFill>
                  <a:schemeClr val="dk1"/>
                </a:solidFill>
                <a:latin typeface="Arial"/>
                <a:ea typeface="Arial"/>
                <a:cs typeface="Arial"/>
                <a:sym typeface="Arial"/>
              </a:rPr>
              <a:t>climate crisis</a:t>
            </a:r>
            <a:r>
              <a:rPr lang="en" sz="1000" b="0" i="0" u="none" strike="noStrike" cap="none">
                <a:solidFill>
                  <a:schemeClr val="dk1"/>
                </a:solidFill>
                <a:latin typeface="Arial"/>
                <a:ea typeface="Arial"/>
                <a:cs typeface="Arial"/>
                <a:sym typeface="Arial"/>
              </a:rPr>
              <a:t> that, left unchecked, will bring even greater disruption and suffering.”</a:t>
            </a:r>
            <a:endParaRPr sz="1000" b="0" i="0" u="none" strike="noStrike" cap="none">
              <a:solidFill>
                <a:schemeClr val="dk1"/>
              </a:solidFill>
              <a:latin typeface="Arial"/>
              <a:ea typeface="Arial"/>
              <a:cs typeface="Arial"/>
              <a:sym typeface="Arial"/>
            </a:endParaRPr>
          </a:p>
        </p:txBody>
      </p:sp>
      <p:sp>
        <p:nvSpPr>
          <p:cNvPr id="5315" name="Google Shape;5315;p399"/>
          <p:cNvSpPr txBox="1"/>
          <p:nvPr/>
        </p:nvSpPr>
        <p:spPr>
          <a:xfrm>
            <a:off x="1702601" y="3288525"/>
            <a:ext cx="2435400" cy="2475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rPr>
              <a:t>Fatih Birol, Executive Director of the IEA</a:t>
            </a:r>
            <a:endParaRPr sz="1200" b="1" i="0" u="none" strike="noStrike" cap="none">
              <a:solidFill>
                <a:schemeClr val="accent3"/>
              </a:solidFill>
            </a:endParaRPr>
          </a:p>
        </p:txBody>
      </p:sp>
      <p:sp>
        <p:nvSpPr>
          <p:cNvPr id="5316" name="Google Shape;5316;p399"/>
          <p:cNvSpPr txBox="1"/>
          <p:nvPr/>
        </p:nvSpPr>
        <p:spPr>
          <a:xfrm>
            <a:off x="1585882" y="1365650"/>
            <a:ext cx="7227000" cy="768000"/>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1000">
                <a:solidFill>
                  <a:schemeClr val="dk1"/>
                </a:solidFill>
              </a:rPr>
              <a:t>W</a:t>
            </a:r>
            <a:r>
              <a:rPr lang="en" sz="1000" b="0" i="0" u="none" strike="noStrike" cap="none">
                <a:solidFill>
                  <a:schemeClr val="dk1"/>
                </a:solidFill>
                <a:latin typeface="Arial"/>
                <a:ea typeface="Arial"/>
                <a:cs typeface="Arial"/>
                <a:sym typeface="Arial"/>
              </a:rPr>
              <a:t>orld is facing the </a:t>
            </a:r>
            <a:r>
              <a:rPr lang="en" sz="1000" b="1" i="0" u="none" strike="noStrike" cap="none">
                <a:solidFill>
                  <a:schemeClr val="dk1"/>
                </a:solidFill>
              </a:rPr>
              <a:t>largest humanitarian crisis </a:t>
            </a:r>
            <a:r>
              <a:rPr lang="en" sz="1000" b="0" i="0" u="none" strike="noStrike" cap="none">
                <a:solidFill>
                  <a:schemeClr val="dk1"/>
                </a:solidFill>
                <a:latin typeface="Arial"/>
                <a:ea typeface="Arial"/>
                <a:cs typeface="Arial"/>
                <a:sym typeface="Arial"/>
              </a:rPr>
              <a:t>since World War II with approx. 6.5m people fled Ukraine.</a:t>
            </a:r>
            <a:endParaRPr sz="1200" b="0" i="0" u="none" strike="noStrike" cap="none">
              <a:solidFill>
                <a:schemeClr val="dk1"/>
              </a:solidFill>
              <a:latin typeface="Arial"/>
              <a:ea typeface="Arial"/>
              <a:cs typeface="Arial"/>
              <a:sym typeface="Arial"/>
            </a:endParaRPr>
          </a:p>
        </p:txBody>
      </p:sp>
      <p:pic>
        <p:nvPicPr>
          <p:cNvPr id="5317" name="Google Shape;5317;p399"/>
          <p:cNvPicPr preferRelativeResize="0"/>
          <p:nvPr/>
        </p:nvPicPr>
        <p:blipFill rotWithShape="1">
          <a:blip r:embed="rId5">
            <a:alphaModFix/>
          </a:blip>
          <a:srcRect t="10057" b="12218"/>
          <a:stretch/>
        </p:blipFill>
        <p:spPr>
          <a:xfrm>
            <a:off x="458669" y="1333503"/>
            <a:ext cx="1124303" cy="931534"/>
          </a:xfrm>
          <a:prstGeom prst="rect">
            <a:avLst/>
          </a:prstGeom>
          <a:noFill/>
          <a:ln>
            <a:noFill/>
          </a:ln>
        </p:spPr>
      </p:pic>
      <p:sp>
        <p:nvSpPr>
          <p:cNvPr id="5318" name="Google Shape;5318;p399"/>
          <p:cNvSpPr/>
          <p:nvPr/>
        </p:nvSpPr>
        <p:spPr>
          <a:xfrm>
            <a:off x="8778715" y="1365647"/>
            <a:ext cx="34200" cy="768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19" name="Google Shape;5319;p399"/>
          <p:cNvSpPr/>
          <p:nvPr/>
        </p:nvSpPr>
        <p:spPr>
          <a:xfrm>
            <a:off x="8778715" y="2405039"/>
            <a:ext cx="34200" cy="768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20" name="Google Shape;5320;p399"/>
          <p:cNvSpPr/>
          <p:nvPr/>
        </p:nvSpPr>
        <p:spPr>
          <a:xfrm>
            <a:off x="332185" y="1365647"/>
            <a:ext cx="34200" cy="895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21" name="Google Shape;5321;p399"/>
          <p:cNvSpPr txBox="1"/>
          <p:nvPr/>
        </p:nvSpPr>
        <p:spPr>
          <a:xfrm>
            <a:off x="1584721" y="3734195"/>
            <a:ext cx="7227000" cy="767925"/>
          </a:xfrm>
          <a:prstGeom prst="rect">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1000" b="0" i="0" u="none" strike="noStrike" cap="none">
                <a:solidFill>
                  <a:schemeClr val="dk1"/>
                </a:solidFill>
                <a:latin typeface="Arial"/>
                <a:ea typeface="Arial"/>
                <a:cs typeface="Arial"/>
                <a:sym typeface="Arial"/>
              </a:rPr>
              <a:t>“</a:t>
            </a:r>
            <a:r>
              <a:rPr lang="en" sz="1000" b="1" i="0" u="none" strike="noStrike" cap="none">
                <a:solidFill>
                  <a:schemeClr val="dk1"/>
                </a:solidFill>
              </a:rPr>
              <a:t>If Putin wins</a:t>
            </a:r>
            <a:r>
              <a:rPr lang="en" sz="1000" b="0" i="0" u="none" strike="noStrike" cap="none">
                <a:solidFill>
                  <a:schemeClr val="dk1"/>
                </a:solidFill>
                <a:latin typeface="Arial"/>
                <a:ea typeface="Arial"/>
                <a:cs typeface="Arial"/>
                <a:sym typeface="Arial"/>
              </a:rPr>
              <a:t> in Ukraine, rulers all over the world will imitate him. (...) The </a:t>
            </a:r>
            <a:r>
              <a:rPr lang="en" sz="1000" b="1" i="0" u="none" strike="noStrike" cap="none">
                <a:solidFill>
                  <a:schemeClr val="dk1"/>
                </a:solidFill>
              </a:rPr>
              <a:t>money that should go to teachers, nurses and social workers would instead go to tanks, missiles and cyber weapons</a:t>
            </a:r>
            <a:r>
              <a:rPr lang="en" sz="10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sp>
        <p:nvSpPr>
          <p:cNvPr id="5322" name="Google Shape;5322;p399"/>
          <p:cNvSpPr txBox="1"/>
          <p:nvPr/>
        </p:nvSpPr>
        <p:spPr>
          <a:xfrm>
            <a:off x="1584720" y="4465533"/>
            <a:ext cx="1477500" cy="247500"/>
          </a:xfrm>
          <a:prstGeom prst="rect">
            <a:avLst/>
          </a:prstGeom>
          <a:noFill/>
          <a:ln>
            <a:noFill/>
          </a:ln>
        </p:spPr>
        <p:txBody>
          <a:bodyPr spcFirstLastPara="1" wrap="square" lIns="0" tIns="54000" rIns="54000" bIns="540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accent3"/>
                </a:solidFill>
                <a:latin typeface="Arial"/>
                <a:ea typeface="Arial"/>
                <a:cs typeface="Arial"/>
                <a:sym typeface="Arial"/>
              </a:rPr>
              <a:t>Yuval Noah Harari</a:t>
            </a:r>
            <a:endParaRPr sz="1200" b="0" i="0" u="none" strike="noStrike" cap="none">
              <a:solidFill>
                <a:schemeClr val="accent3"/>
              </a:solidFill>
              <a:latin typeface="Arial"/>
              <a:ea typeface="Arial"/>
              <a:cs typeface="Arial"/>
              <a:sym typeface="Arial"/>
            </a:endParaRPr>
          </a:p>
        </p:txBody>
      </p:sp>
      <p:sp>
        <p:nvSpPr>
          <p:cNvPr id="5323" name="Google Shape;5323;p399"/>
          <p:cNvSpPr/>
          <p:nvPr/>
        </p:nvSpPr>
        <p:spPr>
          <a:xfrm>
            <a:off x="8777526" y="3734191"/>
            <a:ext cx="34200" cy="767925"/>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324" name="Google Shape;5324;p399"/>
          <p:cNvSpPr/>
          <p:nvPr/>
        </p:nvSpPr>
        <p:spPr>
          <a:xfrm>
            <a:off x="332185" y="3734195"/>
            <a:ext cx="34200" cy="895275"/>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9"/>
        <p:cNvGrpSpPr/>
        <p:nvPr/>
      </p:nvGrpSpPr>
      <p:grpSpPr>
        <a:xfrm>
          <a:off x="0" y="0"/>
          <a:ext cx="0" cy="0"/>
          <a:chOff x="0" y="0"/>
          <a:chExt cx="0" cy="0"/>
        </a:xfrm>
      </p:grpSpPr>
      <p:sp>
        <p:nvSpPr>
          <p:cNvPr id="5330" name="Google Shape;5330;p400"/>
          <p:cNvSpPr txBox="1"/>
          <p:nvPr/>
        </p:nvSpPr>
        <p:spPr>
          <a:xfrm>
            <a:off x="7667977" y="1545988"/>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dk1"/>
              </a:solidFill>
              <a:latin typeface="Arial"/>
              <a:ea typeface="Arial"/>
              <a:cs typeface="Arial"/>
              <a:sym typeface="Arial"/>
            </a:endParaRPr>
          </a:p>
        </p:txBody>
      </p:sp>
      <p:sp>
        <p:nvSpPr>
          <p:cNvPr id="5331" name="Google Shape;5331;p400"/>
          <p:cNvSpPr txBox="1"/>
          <p:nvPr/>
        </p:nvSpPr>
        <p:spPr>
          <a:xfrm>
            <a:off x="7667977" y="2423247"/>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dk1"/>
              </a:solidFill>
              <a:latin typeface="Arial"/>
              <a:ea typeface="Arial"/>
              <a:cs typeface="Arial"/>
              <a:sym typeface="Arial"/>
            </a:endParaRPr>
          </a:p>
        </p:txBody>
      </p:sp>
      <p:sp>
        <p:nvSpPr>
          <p:cNvPr id="5332" name="Google Shape;5332;p400"/>
          <p:cNvSpPr txBox="1"/>
          <p:nvPr/>
        </p:nvSpPr>
        <p:spPr>
          <a:xfrm>
            <a:off x="7667977" y="1983178"/>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dk1"/>
              </a:solidFill>
              <a:latin typeface="Arial"/>
              <a:ea typeface="Arial"/>
              <a:cs typeface="Arial"/>
              <a:sym typeface="Arial"/>
            </a:endParaRPr>
          </a:p>
        </p:txBody>
      </p:sp>
      <p:sp>
        <p:nvSpPr>
          <p:cNvPr id="5333" name="Google Shape;5333;p400"/>
          <p:cNvSpPr txBox="1"/>
          <p:nvPr/>
        </p:nvSpPr>
        <p:spPr>
          <a:xfrm>
            <a:off x="7667977" y="3294746"/>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lt1"/>
              </a:solidFill>
              <a:latin typeface="Arial"/>
              <a:ea typeface="Arial"/>
              <a:cs typeface="Arial"/>
              <a:sym typeface="Arial"/>
            </a:endParaRPr>
          </a:p>
        </p:txBody>
      </p:sp>
      <p:sp>
        <p:nvSpPr>
          <p:cNvPr id="5334" name="Google Shape;5334;p400"/>
          <p:cNvSpPr txBox="1"/>
          <p:nvPr/>
        </p:nvSpPr>
        <p:spPr>
          <a:xfrm>
            <a:off x="7667977" y="2857557"/>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lt1"/>
              </a:solidFill>
              <a:latin typeface="Arial"/>
              <a:ea typeface="Arial"/>
              <a:cs typeface="Arial"/>
              <a:sym typeface="Arial"/>
            </a:endParaRPr>
          </a:p>
        </p:txBody>
      </p:sp>
      <p:sp>
        <p:nvSpPr>
          <p:cNvPr id="5335" name="Google Shape;5335;p400"/>
          <p:cNvSpPr txBox="1"/>
          <p:nvPr/>
        </p:nvSpPr>
        <p:spPr>
          <a:xfrm>
            <a:off x="7667977" y="3734815"/>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lt1"/>
              </a:solidFill>
              <a:latin typeface="Arial"/>
              <a:ea typeface="Arial"/>
              <a:cs typeface="Arial"/>
              <a:sym typeface="Arial"/>
            </a:endParaRPr>
          </a:p>
        </p:txBody>
      </p:sp>
      <p:sp>
        <p:nvSpPr>
          <p:cNvPr id="5336" name="Google Shape;5336;p400"/>
          <p:cNvSpPr txBox="1"/>
          <p:nvPr/>
        </p:nvSpPr>
        <p:spPr>
          <a:xfrm>
            <a:off x="7667977" y="4169126"/>
            <a:ext cx="392700" cy="386400"/>
          </a:xfrm>
          <a:prstGeom prst="rect">
            <a:avLst/>
          </a:prstGeom>
          <a:solidFill>
            <a:schemeClr val="accent6"/>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b="0" i="0" u="none" strike="noStrike" cap="none">
              <a:solidFill>
                <a:schemeClr val="lt1"/>
              </a:solidFill>
              <a:latin typeface="Arial"/>
              <a:ea typeface="Arial"/>
              <a:cs typeface="Arial"/>
              <a:sym typeface="Arial"/>
            </a:endParaRPr>
          </a:p>
        </p:txBody>
      </p:sp>
      <p:sp>
        <p:nvSpPr>
          <p:cNvPr id="5337" name="Google Shape;5337;p400"/>
          <p:cNvSpPr/>
          <p:nvPr/>
        </p:nvSpPr>
        <p:spPr>
          <a:xfrm>
            <a:off x="1171675" y="2857685"/>
            <a:ext cx="3494700" cy="1697700"/>
          </a:xfrm>
          <a:prstGeom prst="rect">
            <a:avLst/>
          </a:prstGeom>
          <a:solidFill>
            <a:srgbClr val="F2F2F2"/>
          </a:solidFill>
          <a:ln>
            <a:noFill/>
          </a:ln>
        </p:spPr>
        <p:txBody>
          <a:bodyPr spcFirstLastPara="1" wrap="square" lIns="54000" tIns="27000" rIns="54000" bIns="270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chemeClr val="dk1"/>
                </a:solidFill>
                <a:latin typeface="Arial"/>
                <a:ea typeface="Arial"/>
                <a:cs typeface="Arial"/>
                <a:sym typeface="Arial"/>
              </a:rPr>
              <a:t>We must address the short-term crises in a way that makes the long-term crises better, or at least not worse. </a:t>
            </a:r>
            <a:endParaRPr sz="1200" b="0" i="0" u="none" strike="noStrike" cap="none">
              <a:solidFill>
                <a:srgbClr val="000000"/>
              </a:solidFill>
              <a:latin typeface="Arial"/>
              <a:ea typeface="Arial"/>
              <a:cs typeface="Arial"/>
              <a:sym typeface="Arial"/>
            </a:endParaRPr>
          </a:p>
        </p:txBody>
      </p:sp>
      <p:sp>
        <p:nvSpPr>
          <p:cNvPr id="5338" name="Google Shape;5338;p400"/>
          <p:cNvSpPr/>
          <p:nvPr/>
        </p:nvSpPr>
        <p:spPr>
          <a:xfrm>
            <a:off x="1171675" y="1546000"/>
            <a:ext cx="3494700" cy="1260300"/>
          </a:xfrm>
          <a:prstGeom prst="rect">
            <a:avLst/>
          </a:prstGeom>
          <a:solidFill>
            <a:srgbClr val="F2F2F2"/>
          </a:solidFill>
          <a:ln>
            <a:noFill/>
          </a:ln>
        </p:spPr>
        <p:txBody>
          <a:bodyPr spcFirstLastPara="1" wrap="square" lIns="54000" tIns="27000" rIns="54000" bIns="270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We must address the long-term trends in order to slow the pace at which short-term crises happen and their severity.   </a:t>
            </a:r>
            <a:endParaRPr sz="1200" b="0" i="0" u="none" strike="noStrike" cap="none">
              <a:solidFill>
                <a:srgbClr val="000000"/>
              </a:solidFill>
              <a:latin typeface="Arial"/>
              <a:ea typeface="Arial"/>
              <a:cs typeface="Arial"/>
              <a:sym typeface="Arial"/>
            </a:endParaRPr>
          </a:p>
        </p:txBody>
      </p:sp>
      <p:sp>
        <p:nvSpPr>
          <p:cNvPr id="5339" name="Google Shape;5339;p400"/>
          <p:cNvSpPr/>
          <p:nvPr/>
        </p:nvSpPr>
        <p:spPr>
          <a:xfrm>
            <a:off x="560775" y="1546000"/>
            <a:ext cx="548100" cy="12462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chemeClr val="dk1"/>
                </a:solidFill>
                <a:latin typeface="Arial"/>
                <a:ea typeface="Arial"/>
                <a:cs typeface="Arial"/>
                <a:sym typeface="Arial"/>
              </a:rPr>
              <a:t>1</a:t>
            </a:r>
            <a:endParaRPr sz="2100" b="0" i="0" u="none" strike="noStrike" cap="none">
              <a:solidFill>
                <a:schemeClr val="dk1"/>
              </a:solidFill>
              <a:latin typeface="Arial"/>
              <a:ea typeface="Arial"/>
              <a:cs typeface="Arial"/>
              <a:sym typeface="Arial"/>
            </a:endParaRPr>
          </a:p>
        </p:txBody>
      </p:sp>
      <p:sp>
        <p:nvSpPr>
          <p:cNvPr id="5340" name="Google Shape;5340;p400"/>
          <p:cNvSpPr/>
          <p:nvPr/>
        </p:nvSpPr>
        <p:spPr>
          <a:xfrm>
            <a:off x="560775" y="2858017"/>
            <a:ext cx="548100" cy="1697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chemeClr val="lt1"/>
                </a:solidFill>
                <a:latin typeface="Arial"/>
                <a:ea typeface="Arial"/>
                <a:cs typeface="Arial"/>
                <a:sym typeface="Arial"/>
              </a:rPr>
              <a:t>2</a:t>
            </a:r>
            <a:endParaRPr sz="2100" b="0" i="0" u="none" strike="noStrike" cap="none">
              <a:solidFill>
                <a:schemeClr val="lt1"/>
              </a:solidFill>
              <a:latin typeface="Arial"/>
              <a:ea typeface="Arial"/>
              <a:cs typeface="Arial"/>
              <a:sym typeface="Arial"/>
            </a:endParaRPr>
          </a:p>
        </p:txBody>
      </p:sp>
      <p:sp>
        <p:nvSpPr>
          <p:cNvPr id="5341" name="Google Shape;5341;p400"/>
          <p:cNvSpPr txBox="1">
            <a:spLocks noGrp="1"/>
          </p:cNvSpPr>
          <p:nvPr>
            <p:ph type="title"/>
          </p:nvPr>
        </p:nvSpPr>
        <p:spPr>
          <a:xfrm>
            <a:off x="332175" y="324000"/>
            <a:ext cx="8479500" cy="6402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400"/>
              <a:buFont typeface="Georgia"/>
              <a:buNone/>
            </a:pPr>
            <a:r>
              <a:rPr lang="en"/>
              <a:t>Serious crises are happening more frequently: we must solve for the short-term crises with the long-term trends in mind</a:t>
            </a:r>
            <a:endParaRPr/>
          </a:p>
        </p:txBody>
      </p:sp>
      <p:sp>
        <p:nvSpPr>
          <p:cNvPr id="5342" name="Google Shape;5342;p400"/>
          <p:cNvSpPr txBox="1"/>
          <p:nvPr/>
        </p:nvSpPr>
        <p:spPr>
          <a:xfrm>
            <a:off x="5226850" y="1545988"/>
            <a:ext cx="2393700" cy="386400"/>
          </a:xfrm>
          <a:prstGeom prst="rect">
            <a:avLst/>
          </a:prstGeom>
          <a:solidFill>
            <a:schemeClr val="accent4"/>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dk1"/>
                </a:solidFill>
                <a:latin typeface="Arial"/>
                <a:ea typeface="Arial"/>
                <a:cs typeface="Arial"/>
                <a:sym typeface="Arial"/>
              </a:rPr>
              <a:t>Inflation</a:t>
            </a:r>
            <a:endParaRPr b="0" i="0" u="none" strike="noStrike" cap="none">
              <a:solidFill>
                <a:schemeClr val="dk1"/>
              </a:solidFill>
              <a:latin typeface="Arial"/>
              <a:ea typeface="Arial"/>
              <a:cs typeface="Arial"/>
              <a:sym typeface="Arial"/>
            </a:endParaRPr>
          </a:p>
        </p:txBody>
      </p:sp>
      <p:sp>
        <p:nvSpPr>
          <p:cNvPr id="5343" name="Google Shape;5343;p400"/>
          <p:cNvSpPr txBox="1"/>
          <p:nvPr/>
        </p:nvSpPr>
        <p:spPr>
          <a:xfrm>
            <a:off x="5226850" y="2423247"/>
            <a:ext cx="2393700" cy="386400"/>
          </a:xfrm>
          <a:prstGeom prst="rect">
            <a:avLst/>
          </a:prstGeom>
          <a:solidFill>
            <a:schemeClr val="accent4"/>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dk1"/>
                </a:solidFill>
                <a:latin typeface="Arial"/>
                <a:ea typeface="Arial"/>
                <a:cs typeface="Arial"/>
                <a:sym typeface="Arial"/>
              </a:rPr>
              <a:t>Energy crisis</a:t>
            </a:r>
            <a:endParaRPr b="0" i="0" u="none" strike="noStrike" cap="none">
              <a:solidFill>
                <a:schemeClr val="dk1"/>
              </a:solidFill>
              <a:latin typeface="Arial"/>
              <a:ea typeface="Arial"/>
              <a:cs typeface="Arial"/>
              <a:sym typeface="Arial"/>
            </a:endParaRPr>
          </a:p>
        </p:txBody>
      </p:sp>
      <p:sp>
        <p:nvSpPr>
          <p:cNvPr id="5344" name="Google Shape;5344;p400"/>
          <p:cNvSpPr txBox="1"/>
          <p:nvPr/>
        </p:nvSpPr>
        <p:spPr>
          <a:xfrm>
            <a:off x="5226850" y="1983178"/>
            <a:ext cx="2393700" cy="386400"/>
          </a:xfrm>
          <a:prstGeom prst="rect">
            <a:avLst/>
          </a:prstGeom>
          <a:solidFill>
            <a:schemeClr val="accent4"/>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dk1"/>
                </a:solidFill>
                <a:latin typeface="Arial"/>
                <a:ea typeface="Arial"/>
                <a:cs typeface="Arial"/>
                <a:sym typeface="Arial"/>
              </a:rPr>
              <a:t>Recession</a:t>
            </a:r>
            <a:endParaRPr b="0" i="0" u="none" strike="noStrike" cap="none">
              <a:solidFill>
                <a:schemeClr val="dk1"/>
              </a:solidFill>
              <a:latin typeface="Arial"/>
              <a:ea typeface="Arial"/>
              <a:cs typeface="Arial"/>
              <a:sym typeface="Arial"/>
            </a:endParaRPr>
          </a:p>
        </p:txBody>
      </p:sp>
      <p:sp>
        <p:nvSpPr>
          <p:cNvPr id="5345" name="Google Shape;5345;p400"/>
          <p:cNvSpPr txBox="1"/>
          <p:nvPr/>
        </p:nvSpPr>
        <p:spPr>
          <a:xfrm>
            <a:off x="5226850" y="3294746"/>
            <a:ext cx="2393700" cy="386400"/>
          </a:xfrm>
          <a:prstGeom prst="rect">
            <a:avLst/>
          </a:prstGeom>
          <a:solidFill>
            <a:schemeClr val="accent1"/>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lt1"/>
                </a:solidFill>
                <a:latin typeface="Arial"/>
                <a:ea typeface="Arial"/>
                <a:cs typeface="Arial"/>
                <a:sym typeface="Arial"/>
              </a:rPr>
              <a:t>Supply chain disruptions</a:t>
            </a:r>
            <a:endParaRPr b="0" i="0" u="none" strike="noStrike" cap="none">
              <a:solidFill>
                <a:schemeClr val="lt1"/>
              </a:solidFill>
              <a:latin typeface="Arial"/>
              <a:ea typeface="Arial"/>
              <a:cs typeface="Arial"/>
              <a:sym typeface="Arial"/>
            </a:endParaRPr>
          </a:p>
        </p:txBody>
      </p:sp>
      <p:sp>
        <p:nvSpPr>
          <p:cNvPr id="5346" name="Google Shape;5346;p400"/>
          <p:cNvSpPr txBox="1"/>
          <p:nvPr/>
        </p:nvSpPr>
        <p:spPr>
          <a:xfrm>
            <a:off x="5226850" y="2857557"/>
            <a:ext cx="2393700" cy="386400"/>
          </a:xfrm>
          <a:prstGeom prst="rect">
            <a:avLst/>
          </a:prstGeom>
          <a:solidFill>
            <a:schemeClr val="accent1"/>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lt1"/>
                </a:solidFill>
                <a:latin typeface="Arial"/>
                <a:ea typeface="Arial"/>
                <a:cs typeface="Arial"/>
                <a:sym typeface="Arial"/>
              </a:rPr>
              <a:t>War in Ukraine</a:t>
            </a:r>
            <a:endParaRPr b="0" i="0" u="none" strike="noStrike" cap="none">
              <a:solidFill>
                <a:schemeClr val="lt1"/>
              </a:solidFill>
              <a:latin typeface="Arial"/>
              <a:ea typeface="Arial"/>
              <a:cs typeface="Arial"/>
              <a:sym typeface="Arial"/>
            </a:endParaRPr>
          </a:p>
        </p:txBody>
      </p:sp>
      <p:sp>
        <p:nvSpPr>
          <p:cNvPr id="5347" name="Google Shape;5347;p400"/>
          <p:cNvSpPr txBox="1"/>
          <p:nvPr/>
        </p:nvSpPr>
        <p:spPr>
          <a:xfrm>
            <a:off x="5226850" y="3734815"/>
            <a:ext cx="2393700" cy="386400"/>
          </a:xfrm>
          <a:prstGeom prst="rect">
            <a:avLst/>
          </a:prstGeom>
          <a:solidFill>
            <a:schemeClr val="accent1"/>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lt1"/>
                </a:solidFill>
                <a:latin typeface="Arial"/>
                <a:ea typeface="Arial"/>
                <a:cs typeface="Arial"/>
                <a:sym typeface="Arial"/>
              </a:rPr>
              <a:t>COVID</a:t>
            </a:r>
            <a:endParaRPr b="0" i="0" u="none" strike="noStrike" cap="none">
              <a:solidFill>
                <a:schemeClr val="lt1"/>
              </a:solidFill>
              <a:latin typeface="Arial"/>
              <a:ea typeface="Arial"/>
              <a:cs typeface="Arial"/>
              <a:sym typeface="Arial"/>
            </a:endParaRPr>
          </a:p>
        </p:txBody>
      </p:sp>
      <p:sp>
        <p:nvSpPr>
          <p:cNvPr id="5348" name="Google Shape;5348;p400"/>
          <p:cNvSpPr txBox="1"/>
          <p:nvPr/>
        </p:nvSpPr>
        <p:spPr>
          <a:xfrm>
            <a:off x="5226850" y="4169126"/>
            <a:ext cx="2393700" cy="386400"/>
          </a:xfrm>
          <a:prstGeom prst="rect">
            <a:avLst/>
          </a:prstGeom>
          <a:solidFill>
            <a:schemeClr val="accent1"/>
          </a:solidFill>
          <a:ln>
            <a:noFill/>
          </a:ln>
        </p:spPr>
        <p:txBody>
          <a:bodyPr spcFirstLastPara="1" wrap="square" lIns="91425" tIns="102600" rIns="91425" bIns="1026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b="0" i="0" u="none" strike="noStrike" cap="none">
                <a:solidFill>
                  <a:schemeClr val="lt1"/>
                </a:solidFill>
                <a:latin typeface="Arial"/>
                <a:ea typeface="Arial"/>
                <a:cs typeface="Arial"/>
                <a:sym typeface="Arial"/>
              </a:rPr>
              <a:t>Great resignation</a:t>
            </a:r>
            <a:endParaRPr b="0" i="0" u="none" strike="noStrike" cap="none">
              <a:solidFill>
                <a:schemeClr val="lt1"/>
              </a:solidFill>
              <a:latin typeface="Arial"/>
              <a:ea typeface="Arial"/>
              <a:cs typeface="Arial"/>
              <a:sym typeface="Arial"/>
            </a:endParaRPr>
          </a:p>
        </p:txBody>
      </p:sp>
      <p:sp>
        <p:nvSpPr>
          <p:cNvPr id="5349" name="Google Shape;5349;p400"/>
          <p:cNvSpPr/>
          <p:nvPr/>
        </p:nvSpPr>
        <p:spPr>
          <a:xfrm>
            <a:off x="4897404" y="1143799"/>
            <a:ext cx="3245100" cy="161700"/>
          </a:xfrm>
          <a:prstGeom prst="rect">
            <a:avLst/>
          </a:prstGeom>
          <a:noFill/>
          <a:ln>
            <a:noFill/>
          </a:ln>
        </p:spPr>
        <p:txBody>
          <a:bodyPr spcFirstLastPara="1" wrap="square" lIns="324000" tIns="0" rIns="68575"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accent1"/>
                </a:solidFill>
                <a:latin typeface="Arial"/>
                <a:ea typeface="Arial"/>
                <a:cs typeface="Arial"/>
                <a:sym typeface="Arial"/>
              </a:rPr>
              <a:t>Examples of short-term crises brought about by long-term trends</a:t>
            </a:r>
            <a:endParaRPr sz="1100" b="0" i="0" u="none" strike="noStrike" cap="none">
              <a:solidFill>
                <a:srgbClr val="000000"/>
              </a:solidFill>
              <a:latin typeface="Arial"/>
              <a:ea typeface="Arial"/>
              <a:cs typeface="Arial"/>
              <a:sym typeface="Arial"/>
            </a:endParaRPr>
          </a:p>
        </p:txBody>
      </p:sp>
      <p:sp>
        <p:nvSpPr>
          <p:cNvPr id="5350" name="Google Shape;5350;p400"/>
          <p:cNvSpPr txBox="1"/>
          <p:nvPr/>
        </p:nvSpPr>
        <p:spPr>
          <a:xfrm>
            <a:off x="7488222" y="4869180"/>
            <a:ext cx="1323600" cy="102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 sz="600" b="0" i="0" u="none" strike="noStrike" cap="none">
                <a:solidFill>
                  <a:schemeClr val="lt1"/>
                </a:solidFill>
                <a:latin typeface="Arial"/>
                <a:ea typeface="Arial"/>
                <a:cs typeface="Arial"/>
                <a:sym typeface="Arial"/>
              </a:rPr>
              <a:t>4</a:t>
            </a:fld>
            <a:endParaRPr sz="600" b="0" i="0" u="none" strike="noStrike" cap="none">
              <a:solidFill>
                <a:schemeClr val="lt1"/>
              </a:solidFill>
              <a:latin typeface="Arial"/>
              <a:ea typeface="Arial"/>
              <a:cs typeface="Arial"/>
              <a:sym typeface="Arial"/>
            </a:endParaRPr>
          </a:p>
        </p:txBody>
      </p:sp>
      <p:grpSp>
        <p:nvGrpSpPr>
          <p:cNvPr id="5351" name="Google Shape;5351;p400"/>
          <p:cNvGrpSpPr/>
          <p:nvPr/>
        </p:nvGrpSpPr>
        <p:grpSpPr>
          <a:xfrm>
            <a:off x="7767502" y="1640430"/>
            <a:ext cx="194676" cy="197894"/>
            <a:chOff x="7977791" y="3884028"/>
            <a:chExt cx="435615" cy="447118"/>
          </a:xfrm>
        </p:grpSpPr>
        <p:sp>
          <p:nvSpPr>
            <p:cNvPr id="5352" name="Google Shape;5352;p400"/>
            <p:cNvSpPr/>
            <p:nvPr/>
          </p:nvSpPr>
          <p:spPr>
            <a:xfrm>
              <a:off x="7977791" y="4001351"/>
              <a:ext cx="435615" cy="329795"/>
            </a:xfrm>
            <a:custGeom>
              <a:avLst/>
              <a:gdLst/>
              <a:ahLst/>
              <a:cxnLst/>
              <a:rect l="l" t="t" r="r" b="b"/>
              <a:pathLst>
                <a:path w="435615" h="329795" extrusionOk="0">
                  <a:moveTo>
                    <a:pt x="434434" y="147056"/>
                  </a:moveTo>
                  <a:cubicBezTo>
                    <a:pt x="434558" y="144755"/>
                    <a:pt x="434309" y="142455"/>
                    <a:pt x="433812" y="140216"/>
                  </a:cubicBezTo>
                  <a:lnTo>
                    <a:pt x="428089" y="120569"/>
                  </a:lnTo>
                  <a:lnTo>
                    <a:pt x="428089" y="119760"/>
                  </a:lnTo>
                  <a:cubicBezTo>
                    <a:pt x="404140" y="54101"/>
                    <a:pt x="327007" y="8214"/>
                    <a:pt x="240481" y="8214"/>
                  </a:cubicBezTo>
                  <a:cubicBezTo>
                    <a:pt x="209566" y="8326"/>
                    <a:pt x="178775" y="11827"/>
                    <a:pt x="148605" y="18660"/>
                  </a:cubicBezTo>
                  <a:cubicBezTo>
                    <a:pt x="132246" y="6436"/>
                    <a:pt x="112341" y="-117"/>
                    <a:pt x="91937" y="7"/>
                  </a:cubicBezTo>
                  <a:cubicBezTo>
                    <a:pt x="75765" y="-198"/>
                    <a:pt x="59841" y="4111"/>
                    <a:pt x="45969" y="12442"/>
                  </a:cubicBezTo>
                  <a:cubicBezTo>
                    <a:pt x="40309" y="16018"/>
                    <a:pt x="36327" y="21775"/>
                    <a:pt x="35021" y="28360"/>
                  </a:cubicBezTo>
                  <a:cubicBezTo>
                    <a:pt x="33715" y="34957"/>
                    <a:pt x="35145" y="41802"/>
                    <a:pt x="39002" y="47324"/>
                  </a:cubicBezTo>
                  <a:lnTo>
                    <a:pt x="58161" y="74557"/>
                  </a:lnTo>
                  <a:cubicBezTo>
                    <a:pt x="50199" y="83579"/>
                    <a:pt x="43419" y="93540"/>
                    <a:pt x="37882" y="104216"/>
                  </a:cubicBezTo>
                  <a:lnTo>
                    <a:pt x="17230" y="110434"/>
                  </a:lnTo>
                  <a:cubicBezTo>
                    <a:pt x="6967" y="113567"/>
                    <a:pt x="-62" y="123068"/>
                    <a:pt x="0" y="133812"/>
                  </a:cubicBezTo>
                  <a:lnTo>
                    <a:pt x="0" y="191078"/>
                  </a:lnTo>
                  <a:cubicBezTo>
                    <a:pt x="-62" y="201803"/>
                    <a:pt x="6905" y="211304"/>
                    <a:pt x="17168" y="214456"/>
                  </a:cubicBezTo>
                  <a:lnTo>
                    <a:pt x="38007" y="220674"/>
                  </a:lnTo>
                  <a:cubicBezTo>
                    <a:pt x="46342" y="235969"/>
                    <a:pt x="57663" y="241254"/>
                    <a:pt x="70664" y="247410"/>
                  </a:cubicBezTo>
                  <a:cubicBezTo>
                    <a:pt x="77320" y="250407"/>
                    <a:pt x="83789" y="253833"/>
                    <a:pt x="90010" y="257669"/>
                  </a:cubicBezTo>
                  <a:lnTo>
                    <a:pt x="108671" y="312510"/>
                  </a:lnTo>
                  <a:cubicBezTo>
                    <a:pt x="111719" y="322781"/>
                    <a:pt x="121174" y="329820"/>
                    <a:pt x="131873" y="329795"/>
                  </a:cubicBezTo>
                  <a:lnTo>
                    <a:pt x="188665" y="329795"/>
                  </a:lnTo>
                  <a:cubicBezTo>
                    <a:pt x="199364" y="329838"/>
                    <a:pt x="208819" y="322794"/>
                    <a:pt x="211867" y="312510"/>
                  </a:cubicBezTo>
                  <a:lnTo>
                    <a:pt x="218647" y="290126"/>
                  </a:lnTo>
                  <a:cubicBezTo>
                    <a:pt x="220327" y="290785"/>
                    <a:pt x="221882" y="291798"/>
                    <a:pt x="223126" y="293110"/>
                  </a:cubicBezTo>
                  <a:cubicBezTo>
                    <a:pt x="224557" y="294416"/>
                    <a:pt x="225676" y="295473"/>
                    <a:pt x="226796" y="295473"/>
                  </a:cubicBezTo>
                  <a:lnTo>
                    <a:pt x="226796" y="295473"/>
                  </a:lnTo>
                  <a:cubicBezTo>
                    <a:pt x="246514" y="296518"/>
                    <a:pt x="266358" y="295224"/>
                    <a:pt x="285766" y="291618"/>
                  </a:cubicBezTo>
                  <a:lnTo>
                    <a:pt x="291986" y="310955"/>
                  </a:lnTo>
                  <a:cubicBezTo>
                    <a:pt x="294537" y="321892"/>
                    <a:pt x="304302" y="329614"/>
                    <a:pt x="315562" y="329608"/>
                  </a:cubicBezTo>
                  <a:lnTo>
                    <a:pt x="371047" y="329608"/>
                  </a:lnTo>
                  <a:cubicBezTo>
                    <a:pt x="382057" y="329602"/>
                    <a:pt x="391699" y="322172"/>
                    <a:pt x="394498" y="311515"/>
                  </a:cubicBezTo>
                  <a:lnTo>
                    <a:pt x="426160" y="210228"/>
                  </a:lnTo>
                  <a:cubicBezTo>
                    <a:pt x="432380" y="195032"/>
                    <a:pt x="435615" y="178773"/>
                    <a:pt x="435615" y="162352"/>
                  </a:cubicBezTo>
                  <a:cubicBezTo>
                    <a:pt x="435553" y="157234"/>
                    <a:pt x="435180" y="152123"/>
                    <a:pt x="434434" y="147056"/>
                  </a:cubicBezTo>
                  <a:close/>
                  <a:moveTo>
                    <a:pt x="196316" y="95387"/>
                  </a:moveTo>
                  <a:lnTo>
                    <a:pt x="184809" y="65915"/>
                  </a:lnTo>
                  <a:lnTo>
                    <a:pt x="185928" y="65480"/>
                  </a:lnTo>
                  <a:cubicBezTo>
                    <a:pt x="221011" y="53734"/>
                    <a:pt x="259142" y="54773"/>
                    <a:pt x="293541" y="68402"/>
                  </a:cubicBezTo>
                  <a:lnTo>
                    <a:pt x="294661" y="68775"/>
                  </a:lnTo>
                  <a:lnTo>
                    <a:pt x="283526" y="98433"/>
                  </a:lnTo>
                  <a:lnTo>
                    <a:pt x="282406" y="97998"/>
                  </a:lnTo>
                  <a:cubicBezTo>
                    <a:pt x="255285" y="87478"/>
                    <a:pt x="225428" y="86489"/>
                    <a:pt x="197684" y="95200"/>
                  </a:cubicBezTo>
                  <a:close/>
                  <a:moveTo>
                    <a:pt x="95856" y="123553"/>
                  </a:moveTo>
                  <a:cubicBezTo>
                    <a:pt x="95981" y="110228"/>
                    <a:pt x="106867" y="99515"/>
                    <a:pt x="120178" y="99615"/>
                  </a:cubicBezTo>
                  <a:cubicBezTo>
                    <a:pt x="133490" y="99720"/>
                    <a:pt x="144251" y="110601"/>
                    <a:pt x="144127" y="123926"/>
                  </a:cubicBezTo>
                  <a:cubicBezTo>
                    <a:pt x="144002" y="137176"/>
                    <a:pt x="133241" y="147864"/>
                    <a:pt x="119992" y="147864"/>
                  </a:cubicBezTo>
                  <a:cubicBezTo>
                    <a:pt x="106618" y="147796"/>
                    <a:pt x="95794" y="136921"/>
                    <a:pt x="95856" y="12355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53" name="Google Shape;5353;p400"/>
            <p:cNvSpPr/>
            <p:nvPr/>
          </p:nvSpPr>
          <p:spPr>
            <a:xfrm>
              <a:off x="8165086" y="3884028"/>
              <a:ext cx="103758" cy="103709"/>
            </a:xfrm>
            <a:custGeom>
              <a:avLst/>
              <a:gdLst/>
              <a:ahLst/>
              <a:cxnLst/>
              <a:rect l="l" t="t" r="r" b="b"/>
              <a:pathLst>
                <a:path w="103758" h="103709" extrusionOk="0">
                  <a:moveTo>
                    <a:pt x="52315" y="2"/>
                  </a:moveTo>
                  <a:cubicBezTo>
                    <a:pt x="23639" y="-241"/>
                    <a:pt x="250" y="22784"/>
                    <a:pt x="2" y="51422"/>
                  </a:cubicBezTo>
                  <a:cubicBezTo>
                    <a:pt x="-247" y="80061"/>
                    <a:pt x="22768" y="103471"/>
                    <a:pt x="51444" y="103707"/>
                  </a:cubicBezTo>
                  <a:cubicBezTo>
                    <a:pt x="80121" y="103950"/>
                    <a:pt x="103510" y="80932"/>
                    <a:pt x="103758" y="52293"/>
                  </a:cubicBezTo>
                  <a:cubicBezTo>
                    <a:pt x="103758" y="52144"/>
                    <a:pt x="103758" y="52001"/>
                    <a:pt x="103758" y="51858"/>
                  </a:cubicBezTo>
                  <a:cubicBezTo>
                    <a:pt x="103883" y="23343"/>
                    <a:pt x="80867" y="139"/>
                    <a:pt x="52315" y="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grpSp>
      <p:sp>
        <p:nvSpPr>
          <p:cNvPr id="5354" name="Google Shape;5354;p400"/>
          <p:cNvSpPr/>
          <p:nvPr/>
        </p:nvSpPr>
        <p:spPr>
          <a:xfrm>
            <a:off x="7766020" y="2088481"/>
            <a:ext cx="196440" cy="175263"/>
          </a:xfrm>
          <a:custGeom>
            <a:avLst/>
            <a:gdLst/>
            <a:ahLst/>
            <a:cxnLst/>
            <a:rect l="l" t="t" r="r" b="b"/>
            <a:pathLst>
              <a:path w="438972" h="396074" extrusionOk="0">
                <a:moveTo>
                  <a:pt x="98450" y="338147"/>
                </a:moveTo>
                <a:cubicBezTo>
                  <a:pt x="176613" y="415384"/>
                  <a:pt x="302410" y="415384"/>
                  <a:pt x="380573" y="338147"/>
                </a:cubicBezTo>
                <a:cubicBezTo>
                  <a:pt x="458011" y="261373"/>
                  <a:pt x="458499" y="136401"/>
                  <a:pt x="381670" y="59024"/>
                </a:cubicBezTo>
                <a:cubicBezTo>
                  <a:pt x="381305" y="58659"/>
                  <a:pt x="380939" y="58293"/>
                  <a:pt x="380573" y="57928"/>
                </a:cubicBezTo>
                <a:cubicBezTo>
                  <a:pt x="302410" y="-19309"/>
                  <a:pt x="176613" y="-19309"/>
                  <a:pt x="98450" y="57928"/>
                </a:cubicBezTo>
                <a:lnTo>
                  <a:pt x="59680" y="96366"/>
                </a:lnTo>
                <a:lnTo>
                  <a:pt x="59680" y="57319"/>
                </a:lnTo>
                <a:cubicBezTo>
                  <a:pt x="58936" y="40853"/>
                  <a:pt x="44970" y="28103"/>
                  <a:pt x="28493" y="28846"/>
                </a:cubicBezTo>
                <a:cubicBezTo>
                  <a:pt x="13052" y="29546"/>
                  <a:pt x="695" y="41894"/>
                  <a:pt x="0" y="57319"/>
                </a:cubicBezTo>
                <a:lnTo>
                  <a:pt x="0" y="197428"/>
                </a:lnTo>
                <a:lnTo>
                  <a:pt x="141244" y="197428"/>
                </a:lnTo>
                <a:cubicBezTo>
                  <a:pt x="157661" y="197465"/>
                  <a:pt x="171011" y="184227"/>
                  <a:pt x="171115" y="167822"/>
                </a:cubicBezTo>
                <a:cubicBezTo>
                  <a:pt x="171011" y="151411"/>
                  <a:pt x="157673" y="138156"/>
                  <a:pt x="141244" y="138156"/>
                </a:cubicBezTo>
                <a:lnTo>
                  <a:pt x="101925" y="138156"/>
                </a:lnTo>
                <a:lnTo>
                  <a:pt x="140635" y="99717"/>
                </a:lnTo>
                <a:cubicBezTo>
                  <a:pt x="195420" y="45622"/>
                  <a:pt x="283543" y="45622"/>
                  <a:pt x="338328" y="99717"/>
                </a:cubicBezTo>
                <a:cubicBezTo>
                  <a:pt x="392564" y="153568"/>
                  <a:pt x="392851" y="241161"/>
                  <a:pt x="338956" y="295365"/>
                </a:cubicBezTo>
                <a:cubicBezTo>
                  <a:pt x="338749" y="295572"/>
                  <a:pt x="338541" y="295785"/>
                  <a:pt x="338328" y="295992"/>
                </a:cubicBezTo>
                <a:cubicBezTo>
                  <a:pt x="283543" y="350087"/>
                  <a:pt x="195420" y="350087"/>
                  <a:pt x="140635" y="295992"/>
                </a:cubicBezTo>
                <a:cubicBezTo>
                  <a:pt x="128961" y="284406"/>
                  <a:pt x="110124" y="284406"/>
                  <a:pt x="98450" y="295992"/>
                </a:cubicBezTo>
                <a:cubicBezTo>
                  <a:pt x="86868" y="307396"/>
                  <a:pt x="86734" y="326030"/>
                  <a:pt x="98146" y="337599"/>
                </a:cubicBezTo>
                <a:cubicBezTo>
                  <a:pt x="98249" y="337702"/>
                  <a:pt x="98347" y="337806"/>
                  <a:pt x="98450" y="337903"/>
                </a:cubicBezTo>
                <a:moveTo>
                  <a:pt x="302362" y="278448"/>
                </a:moveTo>
                <a:lnTo>
                  <a:pt x="205313" y="223622"/>
                </a:lnTo>
                <a:lnTo>
                  <a:pt x="203911" y="116530"/>
                </a:lnTo>
                <a:lnTo>
                  <a:pt x="246583" y="115982"/>
                </a:lnTo>
                <a:lnTo>
                  <a:pt x="247681" y="198829"/>
                </a:lnTo>
                <a:lnTo>
                  <a:pt x="323515" y="24147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55" name="Google Shape;5355;p400"/>
          <p:cNvSpPr/>
          <p:nvPr/>
        </p:nvSpPr>
        <p:spPr>
          <a:xfrm>
            <a:off x="7763990" y="2548864"/>
            <a:ext cx="200493" cy="134781"/>
          </a:xfrm>
          <a:custGeom>
            <a:avLst/>
            <a:gdLst/>
            <a:ahLst/>
            <a:cxnLst/>
            <a:rect l="l" t="t" r="r" b="b"/>
            <a:pathLst>
              <a:path w="448028" h="304589" extrusionOk="0">
                <a:moveTo>
                  <a:pt x="200371" y="151198"/>
                </a:moveTo>
                <a:lnTo>
                  <a:pt x="199936" y="63342"/>
                </a:lnTo>
                <a:lnTo>
                  <a:pt x="239746" y="63342"/>
                </a:lnTo>
                <a:lnTo>
                  <a:pt x="239746" y="151198"/>
                </a:lnTo>
                <a:close/>
                <a:moveTo>
                  <a:pt x="337220" y="107"/>
                </a:moveTo>
                <a:lnTo>
                  <a:pt x="111481" y="107"/>
                </a:lnTo>
                <a:cubicBezTo>
                  <a:pt x="97796" y="-847"/>
                  <a:pt x="84422" y="4596"/>
                  <a:pt x="75341" y="14843"/>
                </a:cubicBezTo>
                <a:lnTo>
                  <a:pt x="13137" y="79570"/>
                </a:lnTo>
                <a:cubicBezTo>
                  <a:pt x="8596" y="83999"/>
                  <a:pt x="5050" y="89311"/>
                  <a:pt x="2686" y="95176"/>
                </a:cubicBezTo>
                <a:cubicBezTo>
                  <a:pt x="758" y="100193"/>
                  <a:pt x="-113" y="105539"/>
                  <a:pt x="12" y="110907"/>
                </a:cubicBezTo>
                <a:lnTo>
                  <a:pt x="12" y="238681"/>
                </a:lnTo>
                <a:cubicBezTo>
                  <a:pt x="198" y="275107"/>
                  <a:pt x="29745" y="304556"/>
                  <a:pt x="66197" y="304589"/>
                </a:cubicBezTo>
                <a:lnTo>
                  <a:pt x="381758" y="304589"/>
                </a:lnTo>
                <a:cubicBezTo>
                  <a:pt x="418210" y="304624"/>
                  <a:pt x="447881" y="275146"/>
                  <a:pt x="448006" y="238681"/>
                </a:cubicBezTo>
                <a:lnTo>
                  <a:pt x="448006" y="110907"/>
                </a:lnTo>
                <a:cubicBezTo>
                  <a:pt x="448192" y="105543"/>
                  <a:pt x="447258" y="100198"/>
                  <a:pt x="445393" y="95176"/>
                </a:cubicBezTo>
                <a:cubicBezTo>
                  <a:pt x="443029" y="89311"/>
                  <a:pt x="439483" y="83999"/>
                  <a:pt x="434942" y="79570"/>
                </a:cubicBezTo>
                <a:lnTo>
                  <a:pt x="372738" y="14843"/>
                </a:lnTo>
                <a:cubicBezTo>
                  <a:pt x="363657" y="4668"/>
                  <a:pt x="350469" y="-769"/>
                  <a:pt x="336846" y="107"/>
                </a:cubicBezTo>
                <a:close/>
                <a:moveTo>
                  <a:pt x="361480" y="235386"/>
                </a:moveTo>
                <a:lnTo>
                  <a:pt x="334359" y="235386"/>
                </a:lnTo>
                <a:lnTo>
                  <a:pt x="334359" y="147592"/>
                </a:lnTo>
                <a:lnTo>
                  <a:pt x="374169" y="147592"/>
                </a:lnTo>
                <a:lnTo>
                  <a:pt x="374169" y="235386"/>
                </a:lnTo>
                <a:close/>
                <a:moveTo>
                  <a:pt x="74532" y="235386"/>
                </a:moveTo>
                <a:lnTo>
                  <a:pt x="74532" y="147592"/>
                </a:lnTo>
                <a:lnTo>
                  <a:pt x="114343" y="147592"/>
                </a:lnTo>
                <a:lnTo>
                  <a:pt x="114343" y="235386"/>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56" name="Google Shape;5356;p400"/>
          <p:cNvSpPr/>
          <p:nvPr/>
        </p:nvSpPr>
        <p:spPr>
          <a:xfrm>
            <a:off x="7764359" y="2967980"/>
            <a:ext cx="199756" cy="165061"/>
          </a:xfrm>
          <a:custGeom>
            <a:avLst/>
            <a:gdLst/>
            <a:ahLst/>
            <a:cxnLst/>
            <a:rect l="l" t="t" r="r" b="b"/>
            <a:pathLst>
              <a:path w="446383" h="373020" extrusionOk="0">
                <a:moveTo>
                  <a:pt x="444707" y="149345"/>
                </a:moveTo>
                <a:cubicBezTo>
                  <a:pt x="444770" y="157928"/>
                  <a:pt x="437803" y="164907"/>
                  <a:pt x="429219" y="164944"/>
                </a:cubicBezTo>
                <a:cubicBezTo>
                  <a:pt x="429219" y="164944"/>
                  <a:pt x="429219" y="164944"/>
                  <a:pt x="429219" y="164944"/>
                </a:cubicBezTo>
                <a:lnTo>
                  <a:pt x="379455" y="164944"/>
                </a:lnTo>
                <a:cubicBezTo>
                  <a:pt x="370934" y="163732"/>
                  <a:pt x="365024" y="155864"/>
                  <a:pt x="366268" y="147368"/>
                </a:cubicBezTo>
                <a:cubicBezTo>
                  <a:pt x="367201" y="140532"/>
                  <a:pt x="372613" y="135156"/>
                  <a:pt x="379455" y="134180"/>
                </a:cubicBezTo>
                <a:lnTo>
                  <a:pt x="429219" y="134180"/>
                </a:lnTo>
                <a:cubicBezTo>
                  <a:pt x="437616" y="134211"/>
                  <a:pt x="444521" y="140936"/>
                  <a:pt x="444707" y="149345"/>
                </a:cubicBezTo>
                <a:close/>
                <a:moveTo>
                  <a:pt x="379144" y="80980"/>
                </a:moveTo>
                <a:lnTo>
                  <a:pt x="428907" y="80980"/>
                </a:lnTo>
                <a:cubicBezTo>
                  <a:pt x="437492" y="80980"/>
                  <a:pt x="444458" y="74026"/>
                  <a:pt x="444458" y="65443"/>
                </a:cubicBezTo>
                <a:cubicBezTo>
                  <a:pt x="444458" y="56860"/>
                  <a:pt x="437492" y="49906"/>
                  <a:pt x="428907" y="49906"/>
                </a:cubicBezTo>
                <a:lnTo>
                  <a:pt x="379144" y="49906"/>
                </a:lnTo>
                <a:cubicBezTo>
                  <a:pt x="370560" y="49906"/>
                  <a:pt x="363593" y="56860"/>
                  <a:pt x="363593" y="65443"/>
                </a:cubicBezTo>
                <a:cubicBezTo>
                  <a:pt x="363593" y="74026"/>
                  <a:pt x="370560" y="80980"/>
                  <a:pt x="379144" y="80980"/>
                </a:cubicBezTo>
                <a:close/>
                <a:moveTo>
                  <a:pt x="428907" y="219884"/>
                </a:moveTo>
                <a:lnTo>
                  <a:pt x="379144" y="219884"/>
                </a:lnTo>
                <a:cubicBezTo>
                  <a:pt x="370622" y="218803"/>
                  <a:pt x="362847" y="224813"/>
                  <a:pt x="361790" y="233309"/>
                </a:cubicBezTo>
                <a:cubicBezTo>
                  <a:pt x="360732" y="241804"/>
                  <a:pt x="366703" y="249567"/>
                  <a:pt x="375225" y="250648"/>
                </a:cubicBezTo>
                <a:cubicBezTo>
                  <a:pt x="376532" y="250773"/>
                  <a:pt x="377838" y="250773"/>
                  <a:pt x="379144" y="250648"/>
                </a:cubicBezTo>
                <a:lnTo>
                  <a:pt x="428907" y="250648"/>
                </a:lnTo>
                <a:cubicBezTo>
                  <a:pt x="437429" y="251730"/>
                  <a:pt x="445205" y="245720"/>
                  <a:pt x="446263" y="237224"/>
                </a:cubicBezTo>
                <a:cubicBezTo>
                  <a:pt x="447320" y="228728"/>
                  <a:pt x="441348" y="220966"/>
                  <a:pt x="432826" y="219884"/>
                </a:cubicBezTo>
                <a:cubicBezTo>
                  <a:pt x="431645" y="219617"/>
                  <a:pt x="430400" y="219512"/>
                  <a:pt x="429156" y="219573"/>
                </a:cubicBezTo>
                <a:close/>
                <a:moveTo>
                  <a:pt x="44487" y="66065"/>
                </a:moveTo>
                <a:lnTo>
                  <a:pt x="44487" y="99563"/>
                </a:lnTo>
                <a:cubicBezTo>
                  <a:pt x="16992" y="102640"/>
                  <a:pt x="-2788" y="127394"/>
                  <a:pt x="322" y="154851"/>
                </a:cubicBezTo>
                <a:cubicBezTo>
                  <a:pt x="2872" y="178070"/>
                  <a:pt x="21222" y="196404"/>
                  <a:pt x="44487" y="199002"/>
                </a:cubicBezTo>
                <a:lnTo>
                  <a:pt x="44487" y="373020"/>
                </a:lnTo>
                <a:lnTo>
                  <a:pt x="126471" y="373020"/>
                </a:lnTo>
                <a:lnTo>
                  <a:pt x="126471" y="65630"/>
                </a:lnTo>
                <a:close/>
                <a:moveTo>
                  <a:pt x="261703" y="248"/>
                </a:moveTo>
                <a:lnTo>
                  <a:pt x="261703" y="30018"/>
                </a:lnTo>
                <a:lnTo>
                  <a:pt x="153468" y="62460"/>
                </a:lnTo>
                <a:lnTo>
                  <a:pt x="153468" y="237908"/>
                </a:lnTo>
                <a:lnTo>
                  <a:pt x="261703" y="270225"/>
                </a:lnTo>
                <a:lnTo>
                  <a:pt x="261703" y="298317"/>
                </a:lnTo>
                <a:lnTo>
                  <a:pt x="336659" y="298317"/>
                </a:lnTo>
                <a:lnTo>
                  <a:pt x="336659"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57" name="Google Shape;5357;p400"/>
          <p:cNvSpPr/>
          <p:nvPr/>
        </p:nvSpPr>
        <p:spPr>
          <a:xfrm>
            <a:off x="7786345" y="3388637"/>
            <a:ext cx="155869" cy="198005"/>
          </a:xfrm>
          <a:custGeom>
            <a:avLst/>
            <a:gdLst/>
            <a:ahLst/>
            <a:cxnLst/>
            <a:rect l="l" t="t" r="r" b="b"/>
            <a:pathLst>
              <a:path w="348311" h="447469" extrusionOk="0">
                <a:moveTo>
                  <a:pt x="210918" y="217846"/>
                </a:moveTo>
                <a:lnTo>
                  <a:pt x="281022" y="146934"/>
                </a:lnTo>
                <a:lnTo>
                  <a:pt x="202645" y="67693"/>
                </a:lnTo>
                <a:lnTo>
                  <a:pt x="132230" y="138606"/>
                </a:lnTo>
                <a:lnTo>
                  <a:pt x="93042" y="98954"/>
                </a:lnTo>
                <a:lnTo>
                  <a:pt x="183113" y="8154"/>
                </a:lnTo>
                <a:cubicBezTo>
                  <a:pt x="193688" y="-2591"/>
                  <a:pt x="210981" y="-2734"/>
                  <a:pt x="221742" y="7831"/>
                </a:cubicBezTo>
                <a:cubicBezTo>
                  <a:pt x="221866" y="7937"/>
                  <a:pt x="221929" y="8049"/>
                  <a:pt x="222053" y="8154"/>
                </a:cubicBezTo>
                <a:lnTo>
                  <a:pt x="222053" y="8154"/>
                </a:lnTo>
                <a:lnTo>
                  <a:pt x="340241" y="126860"/>
                </a:lnTo>
                <a:cubicBezTo>
                  <a:pt x="351002" y="137773"/>
                  <a:pt x="351002" y="155287"/>
                  <a:pt x="340241" y="166200"/>
                </a:cubicBezTo>
                <a:lnTo>
                  <a:pt x="340241" y="166200"/>
                </a:lnTo>
                <a:lnTo>
                  <a:pt x="249920" y="257435"/>
                </a:lnTo>
                <a:close/>
                <a:moveTo>
                  <a:pt x="216517" y="308336"/>
                </a:moveTo>
                <a:lnTo>
                  <a:pt x="255519" y="348111"/>
                </a:lnTo>
                <a:lnTo>
                  <a:pt x="164763" y="439346"/>
                </a:lnTo>
                <a:cubicBezTo>
                  <a:pt x="154188" y="450074"/>
                  <a:pt x="136895" y="450192"/>
                  <a:pt x="126134" y="439608"/>
                </a:cubicBezTo>
                <a:cubicBezTo>
                  <a:pt x="126072" y="439521"/>
                  <a:pt x="125947" y="439433"/>
                  <a:pt x="125886" y="439346"/>
                </a:cubicBezTo>
                <a:lnTo>
                  <a:pt x="125886" y="439346"/>
                </a:lnTo>
                <a:lnTo>
                  <a:pt x="8071" y="320641"/>
                </a:lnTo>
                <a:cubicBezTo>
                  <a:pt x="-2690" y="309728"/>
                  <a:pt x="-2690" y="292214"/>
                  <a:pt x="8071" y="281301"/>
                </a:cubicBezTo>
                <a:lnTo>
                  <a:pt x="8071" y="281301"/>
                </a:lnTo>
                <a:lnTo>
                  <a:pt x="98702" y="189506"/>
                </a:lnTo>
                <a:lnTo>
                  <a:pt x="137953" y="229282"/>
                </a:lnTo>
                <a:lnTo>
                  <a:pt x="66916" y="300816"/>
                </a:lnTo>
                <a:lnTo>
                  <a:pt x="145417" y="379932"/>
                </a:lnTo>
                <a:close/>
                <a:moveTo>
                  <a:pt x="145604" y="164584"/>
                </a:moveTo>
                <a:lnTo>
                  <a:pt x="206689" y="103056"/>
                </a:lnTo>
                <a:lnTo>
                  <a:pt x="245877" y="142956"/>
                </a:lnTo>
                <a:lnTo>
                  <a:pt x="184731" y="204670"/>
                </a:lnTo>
                <a:close/>
                <a:moveTo>
                  <a:pt x="103803" y="302804"/>
                </a:moveTo>
                <a:lnTo>
                  <a:pt x="161653" y="244881"/>
                </a:lnTo>
                <a:lnTo>
                  <a:pt x="200841" y="284533"/>
                </a:lnTo>
                <a:lnTo>
                  <a:pt x="143178" y="34264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58" name="Google Shape;5358;p400"/>
          <p:cNvSpPr/>
          <p:nvPr/>
        </p:nvSpPr>
        <p:spPr>
          <a:xfrm>
            <a:off x="7764109" y="3842504"/>
            <a:ext cx="200254" cy="170508"/>
          </a:xfrm>
          <a:custGeom>
            <a:avLst/>
            <a:gdLst/>
            <a:ahLst/>
            <a:cxnLst/>
            <a:rect l="l" t="t" r="r" b="b"/>
            <a:pathLst>
              <a:path w="447496" h="385328" extrusionOk="0">
                <a:moveTo>
                  <a:pt x="124408" y="385329"/>
                </a:moveTo>
                <a:lnTo>
                  <a:pt x="123662" y="385329"/>
                </a:lnTo>
                <a:cubicBezTo>
                  <a:pt x="100086" y="384024"/>
                  <a:pt x="82980" y="375944"/>
                  <a:pt x="72779" y="361215"/>
                </a:cubicBezTo>
                <a:cubicBezTo>
                  <a:pt x="56730" y="337847"/>
                  <a:pt x="65501" y="308388"/>
                  <a:pt x="66558" y="305281"/>
                </a:cubicBezTo>
                <a:cubicBezTo>
                  <a:pt x="66739" y="304752"/>
                  <a:pt x="66944" y="304236"/>
                  <a:pt x="67180" y="303727"/>
                </a:cubicBezTo>
                <a:lnTo>
                  <a:pt x="146677" y="131138"/>
                </a:lnTo>
                <a:lnTo>
                  <a:pt x="146677" y="53327"/>
                </a:lnTo>
                <a:cubicBezTo>
                  <a:pt x="146764" y="52047"/>
                  <a:pt x="145887" y="50903"/>
                  <a:pt x="144624" y="50654"/>
                </a:cubicBezTo>
                <a:cubicBezTo>
                  <a:pt x="138367" y="50275"/>
                  <a:pt x="132439" y="47752"/>
                  <a:pt x="127829" y="43507"/>
                </a:cubicBezTo>
                <a:cubicBezTo>
                  <a:pt x="122921" y="38573"/>
                  <a:pt x="120303" y="31811"/>
                  <a:pt x="120614" y="24863"/>
                </a:cubicBezTo>
                <a:cubicBezTo>
                  <a:pt x="120819" y="10929"/>
                  <a:pt x="132289" y="-202"/>
                  <a:pt x="146236" y="3"/>
                </a:cubicBezTo>
                <a:cubicBezTo>
                  <a:pt x="146236" y="3"/>
                  <a:pt x="146242" y="3"/>
                  <a:pt x="146242" y="3"/>
                </a:cubicBezTo>
                <a:lnTo>
                  <a:pt x="245768" y="3"/>
                </a:lnTo>
                <a:cubicBezTo>
                  <a:pt x="253463" y="-34"/>
                  <a:pt x="259727" y="6174"/>
                  <a:pt x="259764" y="13862"/>
                </a:cubicBezTo>
                <a:cubicBezTo>
                  <a:pt x="259764" y="13862"/>
                  <a:pt x="259764" y="13862"/>
                  <a:pt x="259764" y="13862"/>
                </a:cubicBezTo>
                <a:lnTo>
                  <a:pt x="259764" y="13862"/>
                </a:lnTo>
                <a:lnTo>
                  <a:pt x="260449" y="128963"/>
                </a:lnTo>
                <a:cubicBezTo>
                  <a:pt x="268535" y="146489"/>
                  <a:pt x="313446" y="243815"/>
                  <a:pt x="338515" y="297636"/>
                </a:cubicBezTo>
                <a:cubicBezTo>
                  <a:pt x="338515" y="298195"/>
                  <a:pt x="339012" y="298693"/>
                  <a:pt x="339199" y="299252"/>
                </a:cubicBezTo>
                <a:cubicBezTo>
                  <a:pt x="347596" y="325417"/>
                  <a:pt x="346166" y="346672"/>
                  <a:pt x="334782" y="362396"/>
                </a:cubicBezTo>
                <a:cubicBezTo>
                  <a:pt x="318298" y="384956"/>
                  <a:pt x="287632" y="385267"/>
                  <a:pt x="286201" y="385267"/>
                </a:cubicBezTo>
                <a:close/>
                <a:moveTo>
                  <a:pt x="98469" y="169111"/>
                </a:moveTo>
                <a:lnTo>
                  <a:pt x="98469" y="99753"/>
                </a:lnTo>
                <a:cubicBezTo>
                  <a:pt x="97480" y="94302"/>
                  <a:pt x="92628" y="90405"/>
                  <a:pt x="87086" y="90617"/>
                </a:cubicBezTo>
                <a:lnTo>
                  <a:pt x="24882" y="90617"/>
                </a:lnTo>
                <a:cubicBezTo>
                  <a:pt x="8833" y="91362"/>
                  <a:pt x="0" y="97950"/>
                  <a:pt x="0" y="111934"/>
                </a:cubicBezTo>
                <a:lnTo>
                  <a:pt x="0" y="114482"/>
                </a:lnTo>
                <a:cubicBezTo>
                  <a:pt x="827" y="124873"/>
                  <a:pt x="9411" y="132934"/>
                  <a:pt x="19843" y="133127"/>
                </a:cubicBezTo>
                <a:lnTo>
                  <a:pt x="19843" y="274641"/>
                </a:lnTo>
                <a:cubicBezTo>
                  <a:pt x="19843" y="286076"/>
                  <a:pt x="22891" y="304224"/>
                  <a:pt x="33901" y="308015"/>
                </a:cubicBezTo>
                <a:close/>
                <a:moveTo>
                  <a:pt x="384608" y="332564"/>
                </a:moveTo>
                <a:cubicBezTo>
                  <a:pt x="412600" y="320880"/>
                  <a:pt x="447496" y="293658"/>
                  <a:pt x="447496" y="244560"/>
                </a:cubicBezTo>
                <a:cubicBezTo>
                  <a:pt x="447210" y="207066"/>
                  <a:pt x="425451" y="173051"/>
                  <a:pt x="391512" y="157054"/>
                </a:cubicBezTo>
                <a:lnTo>
                  <a:pt x="391512" y="75266"/>
                </a:lnTo>
                <a:cubicBezTo>
                  <a:pt x="391512" y="67578"/>
                  <a:pt x="385273" y="61344"/>
                  <a:pt x="377579" y="61344"/>
                </a:cubicBezTo>
                <a:cubicBezTo>
                  <a:pt x="377560" y="61344"/>
                  <a:pt x="377535" y="61344"/>
                  <a:pt x="377517" y="61344"/>
                </a:cubicBezTo>
                <a:lnTo>
                  <a:pt x="327753" y="61344"/>
                </a:lnTo>
                <a:cubicBezTo>
                  <a:pt x="313011" y="61344"/>
                  <a:pt x="297149" y="69051"/>
                  <a:pt x="297149" y="86204"/>
                </a:cubicBezTo>
                <a:cubicBezTo>
                  <a:pt x="297168" y="96452"/>
                  <a:pt x="303923" y="105476"/>
                  <a:pt x="313757" y="108391"/>
                </a:cubicBezTo>
                <a:lnTo>
                  <a:pt x="313757" y="157427"/>
                </a:lnTo>
                <a:cubicBezTo>
                  <a:pt x="310772" y="158794"/>
                  <a:pt x="308159" y="160162"/>
                  <a:pt x="305733" y="161529"/>
                </a:cubicBezTo>
                <a:close/>
                <a:moveTo>
                  <a:pt x="282282" y="295274"/>
                </a:moveTo>
                <a:lnTo>
                  <a:pt x="278301" y="282845"/>
                </a:lnTo>
                <a:lnTo>
                  <a:pt x="129011" y="282845"/>
                </a:lnTo>
                <a:lnTo>
                  <a:pt x="125030" y="295274"/>
                </a:lnTo>
                <a:cubicBezTo>
                  <a:pt x="120925" y="307704"/>
                  <a:pt x="115824" y="319388"/>
                  <a:pt x="119432" y="327468"/>
                </a:cubicBezTo>
                <a:cubicBezTo>
                  <a:pt x="123114" y="335541"/>
                  <a:pt x="131412" y="340488"/>
                  <a:pt x="140270" y="339898"/>
                </a:cubicBezTo>
                <a:lnTo>
                  <a:pt x="267104" y="339898"/>
                </a:lnTo>
                <a:cubicBezTo>
                  <a:pt x="275944" y="340482"/>
                  <a:pt x="284223" y="335528"/>
                  <a:pt x="287880" y="327468"/>
                </a:cubicBezTo>
                <a:cubicBezTo>
                  <a:pt x="291551" y="319388"/>
                  <a:pt x="286450" y="307953"/>
                  <a:pt x="282344" y="295274"/>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59" name="Google Shape;5359;p400"/>
          <p:cNvSpPr/>
          <p:nvPr/>
        </p:nvSpPr>
        <p:spPr>
          <a:xfrm>
            <a:off x="7764025" y="4262928"/>
            <a:ext cx="200421" cy="198182"/>
          </a:xfrm>
          <a:custGeom>
            <a:avLst/>
            <a:gdLst/>
            <a:ahLst/>
            <a:cxnLst/>
            <a:rect l="l" t="t" r="r" b="b"/>
            <a:pathLst>
              <a:path w="447869" h="447869" extrusionOk="0">
                <a:moveTo>
                  <a:pt x="0" y="223935"/>
                </a:moveTo>
                <a:cubicBezTo>
                  <a:pt x="0" y="347610"/>
                  <a:pt x="100260" y="447869"/>
                  <a:pt x="223935" y="447869"/>
                </a:cubicBezTo>
                <a:cubicBezTo>
                  <a:pt x="347609" y="447869"/>
                  <a:pt x="447869" y="347610"/>
                  <a:pt x="447869" y="223935"/>
                </a:cubicBezTo>
                <a:cubicBezTo>
                  <a:pt x="447869" y="100259"/>
                  <a:pt x="347609" y="0"/>
                  <a:pt x="223935" y="0"/>
                </a:cubicBezTo>
                <a:cubicBezTo>
                  <a:pt x="100260" y="0"/>
                  <a:pt x="0" y="100259"/>
                  <a:pt x="0" y="223935"/>
                </a:cubicBezTo>
                <a:close/>
                <a:moveTo>
                  <a:pt x="223935" y="83976"/>
                </a:moveTo>
                <a:cubicBezTo>
                  <a:pt x="251367" y="83967"/>
                  <a:pt x="278183" y="92084"/>
                  <a:pt x="301006" y="107302"/>
                </a:cubicBezTo>
                <a:lnTo>
                  <a:pt x="107302" y="301006"/>
                </a:lnTo>
                <a:cubicBezTo>
                  <a:pt x="64599" y="236739"/>
                  <a:pt x="82078" y="150024"/>
                  <a:pt x="146347" y="107321"/>
                </a:cubicBezTo>
                <a:cubicBezTo>
                  <a:pt x="169338" y="92046"/>
                  <a:pt x="196335" y="83923"/>
                  <a:pt x="223935" y="83976"/>
                </a:cubicBezTo>
                <a:close/>
                <a:moveTo>
                  <a:pt x="146926" y="340567"/>
                </a:moveTo>
                <a:lnTo>
                  <a:pt x="340630" y="146802"/>
                </a:lnTo>
                <a:cubicBezTo>
                  <a:pt x="383364" y="211047"/>
                  <a:pt x="365928" y="297770"/>
                  <a:pt x="301684" y="340505"/>
                </a:cubicBezTo>
                <a:cubicBezTo>
                  <a:pt x="254807" y="371685"/>
                  <a:pt x="193797" y="371685"/>
                  <a:pt x="146926" y="3405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chemeClr val="dk1"/>
              </a:solidFill>
              <a:latin typeface="Arial"/>
              <a:ea typeface="Arial"/>
              <a:cs typeface="Arial"/>
              <a:sym typeface="Arial"/>
            </a:endParaRPr>
          </a:p>
        </p:txBody>
      </p:sp>
      <p:sp>
        <p:nvSpPr>
          <p:cNvPr id="5360" name="Google Shape;5360;p400"/>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5"/>
        <p:cNvGrpSpPr/>
        <p:nvPr/>
      </p:nvGrpSpPr>
      <p:grpSpPr>
        <a:xfrm>
          <a:off x="0" y="0"/>
          <a:ext cx="0" cy="0"/>
          <a:chOff x="0" y="0"/>
          <a:chExt cx="0" cy="0"/>
        </a:xfrm>
      </p:grpSpPr>
      <p:sp>
        <p:nvSpPr>
          <p:cNvPr id="5366" name="Google Shape;5366;p401"/>
          <p:cNvSpPr/>
          <p:nvPr/>
        </p:nvSpPr>
        <p:spPr>
          <a:xfrm>
            <a:off x="710803" y="1501378"/>
            <a:ext cx="3021900" cy="30516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5367" name="Google Shape;5367;p401"/>
          <p:cNvSpPr/>
          <p:nvPr/>
        </p:nvSpPr>
        <p:spPr>
          <a:xfrm>
            <a:off x="0" y="1501375"/>
            <a:ext cx="2223300" cy="30516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5368" name="Google Shape;5368;p401"/>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2400"/>
              <a:buFont typeface="Georgia"/>
              <a:buNone/>
            </a:pPr>
            <a:r>
              <a:rPr lang="en" sz="2100"/>
              <a:t>Megatrends have significant social implications: Corporations, governments, and individuals all play a role in addressing these implications</a:t>
            </a:r>
            <a:br>
              <a:rPr lang="en" sz="2100"/>
            </a:br>
            <a:endParaRPr sz="2100"/>
          </a:p>
        </p:txBody>
      </p:sp>
      <p:sp>
        <p:nvSpPr>
          <p:cNvPr id="5369" name="Google Shape;5369;p401"/>
          <p:cNvSpPr txBox="1">
            <a:spLocks noGrp="1"/>
          </p:cNvSpPr>
          <p:nvPr>
            <p:ph type="sldNum" idx="12"/>
          </p:nvPr>
        </p:nvSpPr>
        <p:spPr>
          <a:xfrm>
            <a:off x="7488222" y="4869180"/>
            <a:ext cx="1323594" cy="10287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600"/>
              <a:buNone/>
            </a:pPr>
            <a:fld id="{00000000-1234-1234-1234-123412341234}" type="slidenum">
              <a:rPr lang="en" sz="600">
                <a:solidFill>
                  <a:schemeClr val="lt1"/>
                </a:solidFill>
                <a:latin typeface="Arial"/>
                <a:ea typeface="Arial"/>
                <a:cs typeface="Arial"/>
                <a:sym typeface="Arial"/>
              </a:rPr>
              <a:t>5</a:t>
            </a:fld>
            <a:endParaRPr sz="600">
              <a:solidFill>
                <a:schemeClr val="lt1"/>
              </a:solidFill>
              <a:latin typeface="Arial"/>
              <a:ea typeface="Arial"/>
              <a:cs typeface="Arial"/>
              <a:sym typeface="Arial"/>
            </a:endParaRPr>
          </a:p>
        </p:txBody>
      </p:sp>
      <p:sp>
        <p:nvSpPr>
          <p:cNvPr id="5370" name="Google Shape;5370;p401"/>
          <p:cNvSpPr/>
          <p:nvPr/>
        </p:nvSpPr>
        <p:spPr>
          <a:xfrm>
            <a:off x="4629149" y="3357734"/>
            <a:ext cx="3964800" cy="5802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chemeClr val="accent4"/>
              </a:solidFill>
              <a:latin typeface="Georgia"/>
              <a:ea typeface="Georgia"/>
              <a:cs typeface="Georgia"/>
              <a:sym typeface="Georgia"/>
            </a:endParaRPr>
          </a:p>
        </p:txBody>
      </p:sp>
      <p:sp>
        <p:nvSpPr>
          <p:cNvPr id="5371" name="Google Shape;5371;p401"/>
          <p:cNvSpPr/>
          <p:nvPr/>
        </p:nvSpPr>
        <p:spPr>
          <a:xfrm>
            <a:off x="4191000" y="3357728"/>
            <a:ext cx="393600" cy="580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2100" b="0" i="0" u="none" strike="noStrike" cap="none">
                <a:solidFill>
                  <a:schemeClr val="lt1"/>
                </a:solidFill>
                <a:latin typeface="Arial"/>
                <a:ea typeface="Arial"/>
                <a:cs typeface="Arial"/>
                <a:sym typeface="Arial"/>
              </a:rPr>
              <a:t>P</a:t>
            </a:r>
            <a:endParaRPr/>
          </a:p>
        </p:txBody>
      </p:sp>
      <p:sp>
        <p:nvSpPr>
          <p:cNvPr id="5372" name="Google Shape;5372;p401"/>
          <p:cNvSpPr/>
          <p:nvPr/>
        </p:nvSpPr>
        <p:spPr>
          <a:xfrm>
            <a:off x="4785219" y="3364214"/>
            <a:ext cx="3754800" cy="567300"/>
          </a:xfrm>
          <a:prstGeom prst="rect">
            <a:avLst/>
          </a:prstGeom>
          <a:noFill/>
          <a:ln>
            <a:noFill/>
          </a:ln>
        </p:spPr>
        <p:txBody>
          <a:bodyPr spcFirstLastPara="1" wrap="square" lIns="0" tIns="34275" rIns="72000" bIns="3427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1150" b="1" i="0" u="none" strike="noStrike" cap="none">
                <a:solidFill>
                  <a:schemeClr val="dk1"/>
                </a:solidFill>
                <a:latin typeface="Arial"/>
                <a:ea typeface="Arial"/>
                <a:cs typeface="Arial"/>
                <a:sym typeface="Arial"/>
              </a:rPr>
              <a:t>Polarisation</a:t>
            </a:r>
            <a:r>
              <a:rPr lang="en" sz="1150" b="0" i="0" u="none" strike="noStrike" cap="none">
                <a:solidFill>
                  <a:schemeClr val="dk1"/>
                </a:solidFill>
                <a:latin typeface="Arial"/>
                <a:ea typeface="Arial"/>
                <a:cs typeface="Arial"/>
                <a:sym typeface="Arial"/>
              </a:rPr>
              <a:t>: Breakdown in global consensus and a fracturing world, with growing nationalism and populism </a:t>
            </a:r>
            <a:endParaRPr sz="1150" b="0" i="0" u="none" strike="noStrike" cap="none">
              <a:solidFill>
                <a:schemeClr val="dk1"/>
              </a:solidFill>
              <a:latin typeface="Arial"/>
              <a:ea typeface="Arial"/>
              <a:cs typeface="Arial"/>
              <a:sym typeface="Arial"/>
            </a:endParaRPr>
          </a:p>
        </p:txBody>
      </p:sp>
      <p:sp>
        <p:nvSpPr>
          <p:cNvPr id="5373" name="Google Shape;5373;p401"/>
          <p:cNvSpPr/>
          <p:nvPr/>
        </p:nvSpPr>
        <p:spPr>
          <a:xfrm>
            <a:off x="4629149" y="3976521"/>
            <a:ext cx="3964800" cy="5802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chemeClr val="accent4"/>
              </a:solidFill>
              <a:latin typeface="Georgia"/>
              <a:ea typeface="Georgia"/>
              <a:cs typeface="Georgia"/>
              <a:sym typeface="Georgia"/>
            </a:endParaRPr>
          </a:p>
        </p:txBody>
      </p:sp>
      <p:sp>
        <p:nvSpPr>
          <p:cNvPr id="5374" name="Google Shape;5374;p401"/>
          <p:cNvSpPr/>
          <p:nvPr/>
        </p:nvSpPr>
        <p:spPr>
          <a:xfrm>
            <a:off x="4191000" y="3976511"/>
            <a:ext cx="393600" cy="580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2100" b="0" i="0" u="none" strike="noStrike" cap="none">
                <a:solidFill>
                  <a:schemeClr val="lt1"/>
                </a:solidFill>
                <a:latin typeface="Arial"/>
                <a:ea typeface="Arial"/>
                <a:cs typeface="Arial"/>
                <a:sym typeface="Arial"/>
              </a:rPr>
              <a:t>T</a:t>
            </a:r>
            <a:endParaRPr/>
          </a:p>
        </p:txBody>
      </p:sp>
      <p:sp>
        <p:nvSpPr>
          <p:cNvPr id="5375" name="Google Shape;5375;p401"/>
          <p:cNvSpPr/>
          <p:nvPr/>
        </p:nvSpPr>
        <p:spPr>
          <a:xfrm>
            <a:off x="4785219" y="4047369"/>
            <a:ext cx="3754800" cy="300000"/>
          </a:xfrm>
          <a:prstGeom prst="rect">
            <a:avLst/>
          </a:prstGeom>
          <a:noFill/>
          <a:ln>
            <a:noFill/>
          </a:ln>
        </p:spPr>
        <p:txBody>
          <a:bodyPr spcFirstLastPara="1" wrap="square" lIns="0" tIns="34275" rIns="7200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150" b="1" i="0" u="none" strike="noStrike" cap="none">
                <a:solidFill>
                  <a:schemeClr val="dk1"/>
                </a:solidFill>
                <a:latin typeface="Arial"/>
                <a:ea typeface="Arial"/>
                <a:cs typeface="Arial"/>
                <a:sym typeface="Arial"/>
              </a:rPr>
              <a:t>Trust</a:t>
            </a:r>
            <a:r>
              <a:rPr lang="en" sz="1150" b="0" i="0" u="none" strike="noStrike" cap="none">
                <a:solidFill>
                  <a:schemeClr val="dk1"/>
                </a:solidFill>
                <a:latin typeface="Arial"/>
                <a:ea typeface="Arial"/>
                <a:cs typeface="Arial"/>
                <a:sym typeface="Arial"/>
              </a:rPr>
              <a:t>: </a:t>
            </a:r>
            <a:r>
              <a:rPr lang="en" sz="1150" b="0" i="0" u="none" strike="noStrike" cap="none">
                <a:solidFill>
                  <a:srgbClr val="2D2D2D"/>
                </a:solidFill>
                <a:latin typeface="Arial"/>
                <a:ea typeface="Arial"/>
                <a:cs typeface="Arial"/>
                <a:sym typeface="Arial"/>
              </a:rPr>
              <a:t>Declining confidence in the institutions that underpin society</a:t>
            </a:r>
            <a:r>
              <a:rPr lang="en" sz="1150" b="0" i="0" u="none" strike="noStrike" cap="none">
                <a:solidFill>
                  <a:schemeClr val="dk1"/>
                </a:solidFill>
                <a:latin typeface="Arial"/>
                <a:ea typeface="Arial"/>
                <a:cs typeface="Arial"/>
                <a:sym typeface="Arial"/>
              </a:rPr>
              <a:t> </a:t>
            </a:r>
            <a:endParaRPr sz="1150" b="0" i="0" u="none" strike="noStrike" cap="none">
              <a:solidFill>
                <a:srgbClr val="000000"/>
              </a:solidFill>
              <a:latin typeface="Arial"/>
              <a:ea typeface="Arial"/>
              <a:cs typeface="Arial"/>
              <a:sym typeface="Arial"/>
            </a:endParaRPr>
          </a:p>
        </p:txBody>
      </p:sp>
      <p:sp>
        <p:nvSpPr>
          <p:cNvPr id="5376" name="Google Shape;5376;p401"/>
          <p:cNvSpPr/>
          <p:nvPr/>
        </p:nvSpPr>
        <p:spPr>
          <a:xfrm>
            <a:off x="4629149" y="2738948"/>
            <a:ext cx="3964800" cy="5802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chemeClr val="accent4"/>
              </a:solidFill>
              <a:latin typeface="Georgia"/>
              <a:ea typeface="Georgia"/>
              <a:cs typeface="Georgia"/>
              <a:sym typeface="Georgia"/>
            </a:endParaRPr>
          </a:p>
        </p:txBody>
      </p:sp>
      <p:sp>
        <p:nvSpPr>
          <p:cNvPr id="5377" name="Google Shape;5377;p401"/>
          <p:cNvSpPr/>
          <p:nvPr/>
        </p:nvSpPr>
        <p:spPr>
          <a:xfrm>
            <a:off x="4191000" y="2738945"/>
            <a:ext cx="393600" cy="580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2100" b="0" i="0" u="none" strike="noStrike" cap="none">
                <a:solidFill>
                  <a:schemeClr val="lt1"/>
                </a:solidFill>
                <a:latin typeface="Arial"/>
                <a:ea typeface="Arial"/>
                <a:cs typeface="Arial"/>
                <a:sym typeface="Arial"/>
              </a:rPr>
              <a:t>A</a:t>
            </a:r>
            <a:endParaRPr/>
          </a:p>
        </p:txBody>
      </p:sp>
      <p:sp>
        <p:nvSpPr>
          <p:cNvPr id="5378" name="Google Shape;5378;p401"/>
          <p:cNvSpPr/>
          <p:nvPr/>
        </p:nvSpPr>
        <p:spPr>
          <a:xfrm>
            <a:off x="4776817" y="2868759"/>
            <a:ext cx="3754800" cy="320700"/>
          </a:xfrm>
          <a:prstGeom prst="rect">
            <a:avLst/>
          </a:prstGeom>
          <a:noFill/>
          <a:ln>
            <a:noFill/>
          </a:ln>
        </p:spPr>
        <p:txBody>
          <a:bodyPr spcFirstLastPara="1" wrap="square" lIns="0" tIns="34275" rIns="72000" bIns="3427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1150" b="1" i="0" u="none" strike="noStrike" cap="none">
                <a:solidFill>
                  <a:schemeClr val="dk1"/>
                </a:solidFill>
                <a:latin typeface="Arial"/>
                <a:ea typeface="Arial"/>
                <a:cs typeface="Arial"/>
                <a:sym typeface="Arial"/>
              </a:rPr>
              <a:t>Age</a:t>
            </a:r>
            <a:r>
              <a:rPr lang="en" sz="1150" b="0" i="0" u="none" strike="noStrike" cap="none">
                <a:solidFill>
                  <a:schemeClr val="dk1"/>
                </a:solidFill>
                <a:latin typeface="Arial"/>
                <a:ea typeface="Arial"/>
                <a:cs typeface="Arial"/>
                <a:sym typeface="Arial"/>
              </a:rPr>
              <a:t>: Population shifts and demographic pressures</a:t>
            </a:r>
            <a:endParaRPr sz="1150" b="0" i="0" u="none" strike="noStrike" cap="none">
              <a:solidFill>
                <a:schemeClr val="dk1"/>
              </a:solidFill>
              <a:latin typeface="Arial"/>
              <a:ea typeface="Arial"/>
              <a:cs typeface="Arial"/>
              <a:sym typeface="Arial"/>
            </a:endParaRPr>
          </a:p>
        </p:txBody>
      </p:sp>
      <p:sp>
        <p:nvSpPr>
          <p:cNvPr id="5379" name="Google Shape;5379;p401"/>
          <p:cNvSpPr/>
          <p:nvPr/>
        </p:nvSpPr>
        <p:spPr>
          <a:xfrm>
            <a:off x="4629149" y="2120161"/>
            <a:ext cx="3964800" cy="5802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chemeClr val="lt1"/>
              </a:solidFill>
              <a:latin typeface="Georgia"/>
              <a:ea typeface="Georgia"/>
              <a:cs typeface="Georgia"/>
              <a:sym typeface="Georgia"/>
            </a:endParaRPr>
          </a:p>
        </p:txBody>
      </p:sp>
      <p:sp>
        <p:nvSpPr>
          <p:cNvPr id="5380" name="Google Shape;5380;p401"/>
          <p:cNvSpPr/>
          <p:nvPr/>
        </p:nvSpPr>
        <p:spPr>
          <a:xfrm>
            <a:off x="4191000" y="2120162"/>
            <a:ext cx="393600" cy="580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2100" b="0" i="0" u="none" strike="noStrike" cap="none">
                <a:solidFill>
                  <a:schemeClr val="lt1"/>
                </a:solidFill>
                <a:latin typeface="Arial"/>
                <a:ea typeface="Arial"/>
                <a:cs typeface="Arial"/>
                <a:sym typeface="Arial"/>
              </a:rPr>
              <a:t>D</a:t>
            </a:r>
            <a:endParaRPr/>
          </a:p>
        </p:txBody>
      </p:sp>
      <p:sp>
        <p:nvSpPr>
          <p:cNvPr id="5381" name="Google Shape;5381;p401"/>
          <p:cNvSpPr/>
          <p:nvPr/>
        </p:nvSpPr>
        <p:spPr>
          <a:xfrm>
            <a:off x="4776509" y="2188306"/>
            <a:ext cx="3817800" cy="444000"/>
          </a:xfrm>
          <a:prstGeom prst="rect">
            <a:avLst/>
          </a:prstGeom>
          <a:noFill/>
          <a:ln>
            <a:noFill/>
          </a:ln>
        </p:spPr>
        <p:txBody>
          <a:bodyPr spcFirstLastPara="1" wrap="square" lIns="0" tIns="34275" rIns="72000" bIns="3427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1150" b="1" i="0" u="none" strike="noStrike" cap="none">
                <a:solidFill>
                  <a:schemeClr val="dk1"/>
                </a:solidFill>
                <a:latin typeface="Arial"/>
                <a:ea typeface="Arial"/>
                <a:cs typeface="Arial"/>
                <a:sym typeface="Arial"/>
              </a:rPr>
              <a:t>Disruption</a:t>
            </a:r>
            <a:r>
              <a:rPr lang="en" sz="1150" b="0" i="0" u="none" strike="noStrike" cap="none">
                <a:solidFill>
                  <a:schemeClr val="dk1"/>
                </a:solidFill>
                <a:latin typeface="Arial"/>
                <a:ea typeface="Arial"/>
                <a:cs typeface="Arial"/>
                <a:sym typeface="Arial"/>
              </a:rPr>
              <a:t>: Impact of technology, climate change, and significant events</a:t>
            </a:r>
            <a:endParaRPr sz="1150" b="0" i="0" u="none" strike="noStrike" cap="none">
              <a:solidFill>
                <a:schemeClr val="dk1"/>
              </a:solidFill>
              <a:latin typeface="Arial"/>
              <a:ea typeface="Arial"/>
              <a:cs typeface="Arial"/>
              <a:sym typeface="Arial"/>
            </a:endParaRPr>
          </a:p>
        </p:txBody>
      </p:sp>
      <p:sp>
        <p:nvSpPr>
          <p:cNvPr id="5382" name="Google Shape;5382;p401"/>
          <p:cNvSpPr/>
          <p:nvPr/>
        </p:nvSpPr>
        <p:spPr>
          <a:xfrm>
            <a:off x="4629149" y="1501375"/>
            <a:ext cx="3964800" cy="5802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chemeClr val="lt1"/>
              </a:solidFill>
              <a:latin typeface="Georgia"/>
              <a:ea typeface="Georgia"/>
              <a:cs typeface="Georgia"/>
              <a:sym typeface="Georgia"/>
            </a:endParaRPr>
          </a:p>
        </p:txBody>
      </p:sp>
      <p:sp>
        <p:nvSpPr>
          <p:cNvPr id="5383" name="Google Shape;5383;p401"/>
          <p:cNvSpPr/>
          <p:nvPr/>
        </p:nvSpPr>
        <p:spPr>
          <a:xfrm>
            <a:off x="4191000" y="1501379"/>
            <a:ext cx="393600" cy="5802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2100" b="0" i="0" u="none" strike="noStrike" cap="none">
                <a:solidFill>
                  <a:schemeClr val="lt1"/>
                </a:solidFill>
                <a:latin typeface="Arial"/>
                <a:ea typeface="Arial"/>
                <a:cs typeface="Arial"/>
                <a:sym typeface="Arial"/>
              </a:rPr>
              <a:t>A</a:t>
            </a:r>
            <a:endParaRPr/>
          </a:p>
        </p:txBody>
      </p:sp>
      <p:sp>
        <p:nvSpPr>
          <p:cNvPr id="5384" name="Google Shape;5384;p401"/>
          <p:cNvSpPr/>
          <p:nvPr/>
        </p:nvSpPr>
        <p:spPr>
          <a:xfrm>
            <a:off x="4776509" y="1569520"/>
            <a:ext cx="3817800" cy="444000"/>
          </a:xfrm>
          <a:prstGeom prst="rect">
            <a:avLst/>
          </a:prstGeom>
          <a:noFill/>
          <a:ln>
            <a:noFill/>
          </a:ln>
        </p:spPr>
        <p:txBody>
          <a:bodyPr spcFirstLastPara="1" wrap="square" lIns="0" tIns="34275" rIns="72000" bIns="34275" anchor="t" anchorCtr="0">
            <a:noAutofit/>
          </a:bodyPr>
          <a:lstStyle/>
          <a:p>
            <a:pPr marL="0" marR="0" lvl="0" indent="0" algn="l" rtl="0">
              <a:lnSpc>
                <a:spcPct val="100000"/>
              </a:lnSpc>
              <a:spcBef>
                <a:spcPts val="0"/>
              </a:spcBef>
              <a:spcAft>
                <a:spcPts val="0"/>
              </a:spcAft>
              <a:buClr>
                <a:schemeClr val="dk1"/>
              </a:buClr>
              <a:buSzPts val="900"/>
              <a:buFont typeface="Arial"/>
              <a:buNone/>
            </a:pPr>
            <a:r>
              <a:rPr lang="en" sz="1150" b="1" i="0" u="none" strike="noStrike" cap="none">
                <a:solidFill>
                  <a:schemeClr val="dk1"/>
                </a:solidFill>
                <a:latin typeface="Arial"/>
                <a:ea typeface="Arial"/>
                <a:cs typeface="Arial"/>
                <a:sym typeface="Arial"/>
              </a:rPr>
              <a:t>Asymmetry</a:t>
            </a:r>
            <a:r>
              <a:rPr lang="en" sz="1150" b="0" i="0" u="none" strike="noStrike" cap="none">
                <a:solidFill>
                  <a:schemeClr val="dk1"/>
                </a:solidFill>
                <a:latin typeface="Arial"/>
                <a:ea typeface="Arial"/>
                <a:cs typeface="Arial"/>
                <a:sym typeface="Arial"/>
              </a:rPr>
              <a:t>: Increasing wealth disparity and erosion of the middle class</a:t>
            </a:r>
            <a:endParaRPr sz="1150" b="0" i="0" u="none" strike="noStrike" cap="none">
              <a:solidFill>
                <a:schemeClr val="dk1"/>
              </a:solidFill>
              <a:latin typeface="Arial"/>
              <a:ea typeface="Arial"/>
              <a:cs typeface="Arial"/>
              <a:sym typeface="Arial"/>
            </a:endParaRPr>
          </a:p>
        </p:txBody>
      </p:sp>
      <p:grpSp>
        <p:nvGrpSpPr>
          <p:cNvPr id="5385" name="Google Shape;5385;p401"/>
          <p:cNvGrpSpPr/>
          <p:nvPr/>
        </p:nvGrpSpPr>
        <p:grpSpPr>
          <a:xfrm>
            <a:off x="710377" y="1500647"/>
            <a:ext cx="3022116" cy="3075064"/>
            <a:chOff x="578880" y="2194399"/>
            <a:chExt cx="3879980" cy="3915783"/>
          </a:xfrm>
        </p:grpSpPr>
        <p:grpSp>
          <p:nvGrpSpPr>
            <p:cNvPr id="5386" name="Google Shape;5386;p401"/>
            <p:cNvGrpSpPr/>
            <p:nvPr/>
          </p:nvGrpSpPr>
          <p:grpSpPr>
            <a:xfrm>
              <a:off x="578880" y="2194399"/>
              <a:ext cx="3879980" cy="3915783"/>
              <a:chOff x="390401" y="1399246"/>
              <a:chExt cx="4608625" cy="4651151"/>
            </a:xfrm>
          </p:grpSpPr>
          <p:grpSp>
            <p:nvGrpSpPr>
              <p:cNvPr id="5387" name="Google Shape;5387;p401"/>
              <p:cNvGrpSpPr/>
              <p:nvPr/>
            </p:nvGrpSpPr>
            <p:grpSpPr>
              <a:xfrm>
                <a:off x="390401" y="1399246"/>
                <a:ext cx="4608625" cy="4616774"/>
                <a:chOff x="8379083" y="1902767"/>
                <a:chExt cx="1504120" cy="1439862"/>
              </a:xfrm>
            </p:grpSpPr>
            <p:sp>
              <p:nvSpPr>
                <p:cNvPr id="5388" name="Google Shape;5388;p401"/>
                <p:cNvSpPr/>
                <p:nvPr/>
              </p:nvSpPr>
              <p:spPr>
                <a:xfrm>
                  <a:off x="8379083" y="2644129"/>
                  <a:ext cx="728343" cy="698500"/>
                </a:xfrm>
                <a:custGeom>
                  <a:avLst/>
                  <a:gdLst/>
                  <a:ahLst/>
                  <a:cxnLst/>
                  <a:rect l="l" t="t" r="r" b="b"/>
                  <a:pathLst>
                    <a:path w="269" h="270" extrusionOk="0">
                      <a:moveTo>
                        <a:pt x="132" y="0"/>
                      </a:moveTo>
                      <a:cubicBezTo>
                        <a:pt x="0" y="0"/>
                        <a:pt x="0" y="0"/>
                        <a:pt x="0" y="0"/>
                      </a:cubicBezTo>
                      <a:cubicBezTo>
                        <a:pt x="4" y="147"/>
                        <a:pt x="122" y="265"/>
                        <a:pt x="269" y="270"/>
                      </a:cubicBezTo>
                      <a:cubicBezTo>
                        <a:pt x="269" y="138"/>
                        <a:pt x="269" y="138"/>
                        <a:pt x="269" y="138"/>
                      </a:cubicBezTo>
                      <a:cubicBezTo>
                        <a:pt x="195" y="133"/>
                        <a:pt x="136" y="74"/>
                        <a:pt x="132"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89" name="Google Shape;5389;p401"/>
                <p:cNvSpPr/>
                <p:nvPr/>
              </p:nvSpPr>
              <p:spPr>
                <a:xfrm>
                  <a:off x="9154860" y="1902767"/>
                  <a:ext cx="728343" cy="696912"/>
                </a:xfrm>
                <a:custGeom>
                  <a:avLst/>
                  <a:gdLst/>
                  <a:ahLst/>
                  <a:cxnLst/>
                  <a:rect l="l" t="t" r="r" b="b"/>
                  <a:pathLst>
                    <a:path w="269" h="269" extrusionOk="0">
                      <a:moveTo>
                        <a:pt x="137" y="269"/>
                      </a:moveTo>
                      <a:cubicBezTo>
                        <a:pt x="269" y="269"/>
                        <a:pt x="269" y="269"/>
                        <a:pt x="269" y="269"/>
                      </a:cubicBezTo>
                      <a:cubicBezTo>
                        <a:pt x="265" y="122"/>
                        <a:pt x="147" y="4"/>
                        <a:pt x="0" y="0"/>
                      </a:cubicBezTo>
                      <a:cubicBezTo>
                        <a:pt x="0" y="132"/>
                        <a:pt x="0" y="132"/>
                        <a:pt x="0" y="132"/>
                      </a:cubicBezTo>
                      <a:cubicBezTo>
                        <a:pt x="74" y="136"/>
                        <a:pt x="133" y="195"/>
                        <a:pt x="137" y="26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90" name="Google Shape;5390;p401"/>
                <p:cNvSpPr/>
                <p:nvPr/>
              </p:nvSpPr>
              <p:spPr>
                <a:xfrm>
                  <a:off x="8379085" y="1902767"/>
                  <a:ext cx="728343" cy="696912"/>
                </a:xfrm>
                <a:custGeom>
                  <a:avLst/>
                  <a:gdLst/>
                  <a:ahLst/>
                  <a:cxnLst/>
                  <a:rect l="l" t="t" r="r" b="b"/>
                  <a:pathLst>
                    <a:path w="269" h="269" extrusionOk="0">
                      <a:moveTo>
                        <a:pt x="269" y="132"/>
                      </a:moveTo>
                      <a:cubicBezTo>
                        <a:pt x="269" y="0"/>
                        <a:pt x="269" y="0"/>
                        <a:pt x="269" y="0"/>
                      </a:cubicBezTo>
                      <a:cubicBezTo>
                        <a:pt x="122" y="4"/>
                        <a:pt x="4" y="122"/>
                        <a:pt x="0" y="269"/>
                      </a:cubicBezTo>
                      <a:cubicBezTo>
                        <a:pt x="132" y="269"/>
                        <a:pt x="132" y="269"/>
                        <a:pt x="132" y="269"/>
                      </a:cubicBezTo>
                      <a:cubicBezTo>
                        <a:pt x="136" y="195"/>
                        <a:pt x="195" y="136"/>
                        <a:pt x="269" y="1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91" name="Google Shape;5391;p401"/>
                <p:cNvSpPr/>
                <p:nvPr/>
              </p:nvSpPr>
              <p:spPr>
                <a:xfrm>
                  <a:off x="9154860" y="2644129"/>
                  <a:ext cx="728343" cy="698500"/>
                </a:xfrm>
                <a:custGeom>
                  <a:avLst/>
                  <a:gdLst/>
                  <a:ahLst/>
                  <a:cxnLst/>
                  <a:rect l="l" t="t" r="r" b="b"/>
                  <a:pathLst>
                    <a:path w="269" h="270" extrusionOk="0">
                      <a:moveTo>
                        <a:pt x="0" y="138"/>
                      </a:moveTo>
                      <a:cubicBezTo>
                        <a:pt x="0" y="270"/>
                        <a:pt x="0" y="270"/>
                        <a:pt x="0" y="270"/>
                      </a:cubicBezTo>
                      <a:cubicBezTo>
                        <a:pt x="147" y="265"/>
                        <a:pt x="265" y="147"/>
                        <a:pt x="269" y="0"/>
                      </a:cubicBezTo>
                      <a:cubicBezTo>
                        <a:pt x="137" y="0"/>
                        <a:pt x="137" y="0"/>
                        <a:pt x="137" y="0"/>
                      </a:cubicBezTo>
                      <a:cubicBezTo>
                        <a:pt x="133" y="74"/>
                        <a:pt x="74" y="133"/>
                        <a:pt x="0" y="13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392" name="Google Shape;5392;p401"/>
                <p:cNvSpPr/>
                <p:nvPr/>
              </p:nvSpPr>
              <p:spPr>
                <a:xfrm>
                  <a:off x="8773857" y="2280592"/>
                  <a:ext cx="714600" cy="681000"/>
                </a:xfrm>
                <a:prstGeom prst="ellipse">
                  <a:avLst/>
                </a:prstGeom>
                <a:solidFill>
                  <a:schemeClr val="lt1"/>
                </a:solidFill>
                <a:ln>
                  <a:noFill/>
                </a:ln>
              </p:spPr>
              <p:txBody>
                <a:bodyPr spcFirstLastPara="1" wrap="square" lIns="91425" tIns="45700" rIns="91425" bIns="45700" anchor="ctr" anchorCtr="0">
                  <a:noAutofit/>
                </a:bodyPr>
                <a:lstStyle/>
                <a:p>
                  <a:pPr marL="152400" marR="0" lvl="0" indent="-15240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393" name="Google Shape;5393;p401"/>
              <p:cNvSpPr txBox="1"/>
              <p:nvPr/>
            </p:nvSpPr>
            <p:spPr>
              <a:xfrm rot="-3111015">
                <a:off x="668645" y="2181705"/>
                <a:ext cx="1678919" cy="84224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chemeClr val="lt1"/>
                    </a:solidFill>
                    <a:latin typeface="Arial"/>
                    <a:ea typeface="Arial"/>
                    <a:cs typeface="Arial"/>
                    <a:sym typeface="Arial"/>
                  </a:rPr>
                  <a:t>Climate </a:t>
                </a:r>
                <a:br>
                  <a:rPr lang="en" sz="1200" b="1" i="0" u="none" strike="noStrike" cap="none">
                    <a:solidFill>
                      <a:schemeClr val="lt1"/>
                    </a:solidFill>
                    <a:latin typeface="Arial"/>
                    <a:ea typeface="Arial"/>
                    <a:cs typeface="Arial"/>
                    <a:sym typeface="Arial"/>
                  </a:rPr>
                </a:br>
                <a:r>
                  <a:rPr lang="en" sz="1200" b="1" i="0" u="none" strike="noStrike" cap="none">
                    <a:solidFill>
                      <a:schemeClr val="lt1"/>
                    </a:solidFill>
                    <a:latin typeface="Arial"/>
                    <a:ea typeface="Arial"/>
                    <a:cs typeface="Arial"/>
                    <a:sym typeface="Arial"/>
                  </a:rPr>
                  <a:t>change</a:t>
                </a:r>
                <a:endParaRPr sz="1200" b="1" i="0" u="none" strike="noStrike" cap="none">
                  <a:solidFill>
                    <a:schemeClr val="lt1"/>
                  </a:solidFill>
                  <a:latin typeface="Arial"/>
                  <a:ea typeface="Arial"/>
                  <a:cs typeface="Arial"/>
                  <a:sym typeface="Arial"/>
                </a:endParaRPr>
              </a:p>
            </p:txBody>
          </p:sp>
          <p:sp>
            <p:nvSpPr>
              <p:cNvPr id="5394" name="Google Shape;5394;p401"/>
              <p:cNvSpPr txBox="1"/>
              <p:nvPr/>
            </p:nvSpPr>
            <p:spPr>
              <a:xfrm rot="2719579">
                <a:off x="3047247" y="2218577"/>
                <a:ext cx="1676082" cy="56109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chemeClr val="lt1"/>
                    </a:solidFill>
                    <a:latin typeface="Arial"/>
                    <a:ea typeface="Arial"/>
                    <a:cs typeface="Arial"/>
                    <a:sym typeface="Arial"/>
                  </a:rPr>
                  <a:t>Technology</a:t>
                </a:r>
                <a:endParaRPr sz="1200" b="1" i="0" u="none" strike="noStrike" cap="none">
                  <a:solidFill>
                    <a:schemeClr val="lt1"/>
                  </a:solidFill>
                  <a:latin typeface="Arial"/>
                  <a:ea typeface="Arial"/>
                  <a:cs typeface="Arial"/>
                  <a:sym typeface="Arial"/>
                </a:endParaRPr>
              </a:p>
            </p:txBody>
          </p:sp>
          <p:sp>
            <p:nvSpPr>
              <p:cNvPr id="5395" name="Google Shape;5395;p401"/>
              <p:cNvSpPr txBox="1"/>
              <p:nvPr/>
            </p:nvSpPr>
            <p:spPr>
              <a:xfrm rot="-2453126">
                <a:off x="3021012" y="4654146"/>
                <a:ext cx="1765033" cy="560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Arial"/>
                    <a:ea typeface="Arial"/>
                    <a:cs typeface="Arial"/>
                    <a:sym typeface="Arial"/>
                  </a:rPr>
                  <a:t>Demography</a:t>
                </a:r>
                <a:endParaRPr sz="1200" b="1" i="0" u="none" strike="noStrike" cap="none">
                  <a:solidFill>
                    <a:schemeClr val="dk1"/>
                  </a:solidFill>
                  <a:latin typeface="Arial"/>
                  <a:ea typeface="Arial"/>
                  <a:cs typeface="Arial"/>
                  <a:sym typeface="Arial"/>
                </a:endParaRPr>
              </a:p>
            </p:txBody>
          </p:sp>
          <p:sp>
            <p:nvSpPr>
              <p:cNvPr id="5396" name="Google Shape;5396;p401"/>
              <p:cNvSpPr txBox="1"/>
              <p:nvPr/>
            </p:nvSpPr>
            <p:spPr>
              <a:xfrm rot="3307608">
                <a:off x="267384" y="4478949"/>
                <a:ext cx="2216306" cy="84279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Arial"/>
                    <a:ea typeface="Arial"/>
                    <a:cs typeface="Arial"/>
                    <a:sym typeface="Arial"/>
                  </a:rPr>
                  <a:t>Fracturing</a:t>
                </a:r>
                <a:endParaRPr sz="12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Arial"/>
                    <a:ea typeface="Arial"/>
                    <a:cs typeface="Arial"/>
                    <a:sym typeface="Arial"/>
                  </a:rPr>
                  <a:t>world</a:t>
                </a:r>
                <a:endParaRPr sz="1200" b="1" i="0" u="none" strike="noStrike" cap="none">
                  <a:solidFill>
                    <a:schemeClr val="dk1"/>
                  </a:solidFill>
                  <a:latin typeface="Arial"/>
                  <a:ea typeface="Arial"/>
                  <a:cs typeface="Arial"/>
                  <a:sym typeface="Arial"/>
                </a:endParaRPr>
              </a:p>
            </p:txBody>
          </p:sp>
        </p:grpSp>
        <p:sp>
          <p:nvSpPr>
            <p:cNvPr id="5397" name="Google Shape;5397;p401"/>
            <p:cNvSpPr txBox="1"/>
            <p:nvPr/>
          </p:nvSpPr>
          <p:spPr>
            <a:xfrm>
              <a:off x="2073339" y="4014692"/>
              <a:ext cx="891062" cy="24625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1" i="0" u="none" strike="noStrike" cap="none">
                  <a:solidFill>
                    <a:schemeClr val="dk1"/>
                  </a:solidFill>
                  <a:latin typeface="Arial"/>
                  <a:ea typeface="Arial"/>
                  <a:cs typeface="Arial"/>
                  <a:sym typeface="Arial"/>
                </a:rPr>
                <a:t>Social</a:t>
              </a:r>
              <a:endParaRPr sz="1200" b="0" i="0" u="none" strike="noStrike" cap="none">
                <a:solidFill>
                  <a:schemeClr val="dk1"/>
                </a:solidFill>
                <a:latin typeface="Arial"/>
                <a:ea typeface="Arial"/>
                <a:cs typeface="Arial"/>
                <a:sym typeface="Arial"/>
              </a:endParaRPr>
            </a:p>
          </p:txBody>
        </p:sp>
      </p:grpSp>
      <p:grpSp>
        <p:nvGrpSpPr>
          <p:cNvPr id="5398" name="Google Shape;5398;p401"/>
          <p:cNvGrpSpPr/>
          <p:nvPr/>
        </p:nvGrpSpPr>
        <p:grpSpPr>
          <a:xfrm>
            <a:off x="3906286" y="1506326"/>
            <a:ext cx="103558" cy="3046624"/>
            <a:chOff x="4687504" y="2110034"/>
            <a:chExt cx="138077" cy="4062166"/>
          </a:xfrm>
        </p:grpSpPr>
        <p:cxnSp>
          <p:nvCxnSpPr>
            <p:cNvPr id="5399" name="Google Shape;5399;p401"/>
            <p:cNvCxnSpPr/>
            <p:nvPr/>
          </p:nvCxnSpPr>
          <p:spPr>
            <a:xfrm>
              <a:off x="4756542" y="2110034"/>
              <a:ext cx="0" cy="4062166"/>
            </a:xfrm>
            <a:prstGeom prst="straightConnector1">
              <a:avLst/>
            </a:prstGeom>
            <a:noFill/>
            <a:ln w="12700" cap="flat" cmpd="sng">
              <a:solidFill>
                <a:schemeClr val="accent6"/>
              </a:solidFill>
              <a:prstDash val="solid"/>
              <a:round/>
              <a:headEnd type="none" w="sm" len="sm"/>
              <a:tailEnd type="none" w="sm" len="sm"/>
            </a:ln>
          </p:spPr>
        </p:cxnSp>
        <p:sp>
          <p:nvSpPr>
            <p:cNvPr id="5400" name="Google Shape;5400;p401"/>
            <p:cNvSpPr/>
            <p:nvPr/>
          </p:nvSpPr>
          <p:spPr>
            <a:xfrm>
              <a:off x="4687504" y="3984735"/>
              <a:ext cx="138077" cy="312765"/>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5401" name="Google Shape;5401;p401"/>
            <p:cNvSpPr/>
            <p:nvPr/>
          </p:nvSpPr>
          <p:spPr>
            <a:xfrm rot="-5400000">
              <a:off x="4662613" y="4081955"/>
              <a:ext cx="187858" cy="118326"/>
            </a:xfrm>
            <a:custGeom>
              <a:avLst/>
              <a:gdLst/>
              <a:ahLst/>
              <a:cxnLst/>
              <a:rect l="l" t="t" r="r" b="b"/>
              <a:pathLst>
                <a:path w="203" h="128" extrusionOk="0">
                  <a:moveTo>
                    <a:pt x="101" y="128"/>
                  </a:moveTo>
                  <a:cubicBezTo>
                    <a:pt x="196" y="34"/>
                    <a:pt x="196" y="34"/>
                    <a:pt x="196" y="34"/>
                  </a:cubicBezTo>
                  <a:cubicBezTo>
                    <a:pt x="203" y="26"/>
                    <a:pt x="203" y="14"/>
                    <a:pt x="196" y="7"/>
                  </a:cubicBezTo>
                  <a:cubicBezTo>
                    <a:pt x="189" y="0"/>
                    <a:pt x="177" y="0"/>
                    <a:pt x="169" y="7"/>
                  </a:cubicBezTo>
                  <a:cubicBezTo>
                    <a:pt x="101" y="75"/>
                    <a:pt x="101" y="75"/>
                    <a:pt x="101" y="75"/>
                  </a:cubicBezTo>
                  <a:cubicBezTo>
                    <a:pt x="33" y="7"/>
                    <a:pt x="33" y="7"/>
                    <a:pt x="33" y="7"/>
                  </a:cubicBezTo>
                  <a:cubicBezTo>
                    <a:pt x="30" y="4"/>
                    <a:pt x="25" y="2"/>
                    <a:pt x="20" y="2"/>
                  </a:cubicBezTo>
                  <a:cubicBezTo>
                    <a:pt x="15" y="2"/>
                    <a:pt x="11" y="4"/>
                    <a:pt x="7" y="7"/>
                  </a:cubicBezTo>
                  <a:cubicBezTo>
                    <a:pt x="0" y="14"/>
                    <a:pt x="0" y="26"/>
                    <a:pt x="7" y="34"/>
                  </a:cubicBezTo>
                  <a:lnTo>
                    <a:pt x="101" y="128"/>
                  </a:lnTo>
                  <a:close/>
                </a:path>
              </a:pathLst>
            </a:custGeom>
            <a:solidFill>
              <a:schemeClr val="accent6"/>
            </a:solidFill>
            <a:ln>
              <a:noFill/>
            </a:ln>
          </p:spPr>
          <p:txBody>
            <a:bodyPr spcFirstLastPara="1" wrap="square" lIns="58625" tIns="29300" rIns="58625" bIns="293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05"/>
        <p:cNvGrpSpPr/>
        <p:nvPr/>
      </p:nvGrpSpPr>
      <p:grpSpPr>
        <a:xfrm>
          <a:off x="0" y="0"/>
          <a:ext cx="0" cy="0"/>
          <a:chOff x="0" y="0"/>
          <a:chExt cx="0" cy="0"/>
        </a:xfrm>
      </p:grpSpPr>
      <p:sp>
        <p:nvSpPr>
          <p:cNvPr id="5406" name="Google Shape;5406;p402"/>
          <p:cNvSpPr/>
          <p:nvPr/>
        </p:nvSpPr>
        <p:spPr>
          <a:xfrm>
            <a:off x="0" y="1372400"/>
            <a:ext cx="6365100" cy="161700"/>
          </a:xfrm>
          <a:prstGeom prst="rect">
            <a:avLst/>
          </a:prstGeom>
          <a:noFill/>
          <a:ln>
            <a:noFill/>
          </a:ln>
        </p:spPr>
        <p:txBody>
          <a:bodyPr spcFirstLastPara="1" wrap="square" lIns="324000" tIns="0" rIns="68575"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a:solidFill>
                  <a:schemeClr val="accent1"/>
                </a:solidFill>
              </a:rPr>
              <a:t>Illustrative</a:t>
            </a:r>
            <a:r>
              <a:rPr lang="en" sz="1100" b="1" i="0" u="none" strike="noStrike" cap="none">
                <a:solidFill>
                  <a:schemeClr val="accent1"/>
                </a:solidFill>
                <a:latin typeface="Arial"/>
                <a:ea typeface="Arial"/>
                <a:cs typeface="Arial"/>
                <a:sym typeface="Arial"/>
              </a:rPr>
              <a:t> </a:t>
            </a:r>
            <a:r>
              <a:rPr lang="en" sz="1100" b="1">
                <a:solidFill>
                  <a:schemeClr val="accent1"/>
                </a:solidFill>
              </a:rPr>
              <a:t>e</a:t>
            </a:r>
            <a:r>
              <a:rPr lang="en" sz="1100" b="1" i="0" u="none" strike="noStrike" cap="none">
                <a:solidFill>
                  <a:schemeClr val="accent1"/>
                </a:solidFill>
                <a:latin typeface="Arial"/>
                <a:ea typeface="Arial"/>
                <a:cs typeface="Arial"/>
                <a:sym typeface="Arial"/>
              </a:rPr>
              <a:t>xamples of </a:t>
            </a:r>
            <a:r>
              <a:rPr lang="en" sz="1100" b="1">
                <a:solidFill>
                  <a:schemeClr val="accent1"/>
                </a:solidFill>
              </a:rPr>
              <a:t>o</a:t>
            </a:r>
            <a:r>
              <a:rPr lang="en" sz="1100" b="1" i="0" u="none" strike="noStrike" cap="none">
                <a:solidFill>
                  <a:schemeClr val="accent1"/>
                </a:solidFill>
                <a:latin typeface="Arial"/>
                <a:ea typeface="Arial"/>
                <a:cs typeface="Arial"/>
                <a:sym typeface="Arial"/>
              </a:rPr>
              <a:t>mpact of the </a:t>
            </a:r>
            <a:r>
              <a:rPr lang="en" sz="1100" b="1">
                <a:solidFill>
                  <a:schemeClr val="accent1"/>
                </a:solidFill>
              </a:rPr>
              <a:t>c</a:t>
            </a:r>
            <a:r>
              <a:rPr lang="en" sz="1100" b="1" i="0" u="none" strike="noStrike" cap="none">
                <a:solidFill>
                  <a:schemeClr val="accent1"/>
                </a:solidFill>
                <a:latin typeface="Arial"/>
                <a:ea typeface="Arial"/>
                <a:cs typeface="Arial"/>
                <a:sym typeface="Arial"/>
              </a:rPr>
              <a:t>risis </a:t>
            </a:r>
            <a:endParaRPr sz="1100" b="0" i="0" u="none" strike="noStrike" cap="none">
              <a:solidFill>
                <a:srgbClr val="000000"/>
              </a:solidFill>
              <a:latin typeface="Arial"/>
              <a:ea typeface="Arial"/>
              <a:cs typeface="Arial"/>
              <a:sym typeface="Arial"/>
            </a:endParaRPr>
          </a:p>
        </p:txBody>
      </p:sp>
      <p:grpSp>
        <p:nvGrpSpPr>
          <p:cNvPr id="5407" name="Google Shape;5407;p402"/>
          <p:cNvGrpSpPr/>
          <p:nvPr/>
        </p:nvGrpSpPr>
        <p:grpSpPr>
          <a:xfrm>
            <a:off x="8485198" y="4093896"/>
            <a:ext cx="326618" cy="335902"/>
            <a:chOff x="3001464" y="2646799"/>
            <a:chExt cx="435490" cy="447869"/>
          </a:xfrm>
        </p:grpSpPr>
        <p:sp>
          <p:nvSpPr>
            <p:cNvPr id="5408" name="Google Shape;5408;p402"/>
            <p:cNvSpPr/>
            <p:nvPr/>
          </p:nvSpPr>
          <p:spPr>
            <a:xfrm>
              <a:off x="3338610" y="2823832"/>
              <a:ext cx="78563" cy="200981"/>
            </a:xfrm>
            <a:custGeom>
              <a:avLst/>
              <a:gdLst/>
              <a:ahLst/>
              <a:cxnLst/>
              <a:rect l="l" t="t" r="r" b="b"/>
              <a:pathLst>
                <a:path w="78563" h="200981" extrusionOk="0">
                  <a:moveTo>
                    <a:pt x="0" y="0"/>
                  </a:moveTo>
                  <a:lnTo>
                    <a:pt x="78564" y="0"/>
                  </a:lnTo>
                  <a:lnTo>
                    <a:pt x="78564" y="200981"/>
                  </a:lnTo>
                  <a:lnTo>
                    <a:pt x="0" y="20098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09" name="Google Shape;5409;p402"/>
            <p:cNvSpPr/>
            <p:nvPr/>
          </p:nvSpPr>
          <p:spPr>
            <a:xfrm>
              <a:off x="3232739" y="2823832"/>
              <a:ext cx="78563" cy="200981"/>
            </a:xfrm>
            <a:custGeom>
              <a:avLst/>
              <a:gdLst/>
              <a:ahLst/>
              <a:cxnLst/>
              <a:rect l="l" t="t" r="r" b="b"/>
              <a:pathLst>
                <a:path w="78563" h="200981" extrusionOk="0">
                  <a:moveTo>
                    <a:pt x="0" y="0"/>
                  </a:moveTo>
                  <a:lnTo>
                    <a:pt x="78564" y="0"/>
                  </a:lnTo>
                  <a:lnTo>
                    <a:pt x="78564" y="200981"/>
                  </a:lnTo>
                  <a:lnTo>
                    <a:pt x="0" y="20098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0" name="Google Shape;5410;p402"/>
            <p:cNvSpPr/>
            <p:nvPr/>
          </p:nvSpPr>
          <p:spPr>
            <a:xfrm>
              <a:off x="3001464" y="2646799"/>
              <a:ext cx="435490" cy="149787"/>
            </a:xfrm>
            <a:custGeom>
              <a:avLst/>
              <a:gdLst/>
              <a:ahLst/>
              <a:cxnLst/>
              <a:rect l="l" t="t" r="r" b="b"/>
              <a:pathLst>
                <a:path w="435490" h="149787" extrusionOk="0">
                  <a:moveTo>
                    <a:pt x="435491" y="149787"/>
                  </a:moveTo>
                  <a:lnTo>
                    <a:pt x="435491" y="114953"/>
                  </a:lnTo>
                  <a:lnTo>
                    <a:pt x="216221" y="0"/>
                  </a:lnTo>
                  <a:lnTo>
                    <a:pt x="0" y="113709"/>
                  </a:lnTo>
                  <a:lnTo>
                    <a:pt x="0" y="149787"/>
                  </a:lnTo>
                  <a:lnTo>
                    <a:pt x="435491" y="14978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1" name="Google Shape;5411;p402"/>
            <p:cNvSpPr/>
            <p:nvPr/>
          </p:nvSpPr>
          <p:spPr>
            <a:xfrm>
              <a:off x="3126930" y="2823832"/>
              <a:ext cx="78563" cy="200981"/>
            </a:xfrm>
            <a:custGeom>
              <a:avLst/>
              <a:gdLst/>
              <a:ahLst/>
              <a:cxnLst/>
              <a:rect l="l" t="t" r="r" b="b"/>
              <a:pathLst>
                <a:path w="78563" h="200981" extrusionOk="0">
                  <a:moveTo>
                    <a:pt x="0" y="0"/>
                  </a:moveTo>
                  <a:lnTo>
                    <a:pt x="78564" y="0"/>
                  </a:lnTo>
                  <a:lnTo>
                    <a:pt x="78564" y="200981"/>
                  </a:lnTo>
                  <a:lnTo>
                    <a:pt x="0" y="20098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2" name="Google Shape;5412;p402"/>
            <p:cNvSpPr/>
            <p:nvPr/>
          </p:nvSpPr>
          <p:spPr>
            <a:xfrm>
              <a:off x="3021121" y="2823832"/>
              <a:ext cx="78563" cy="200981"/>
            </a:xfrm>
            <a:custGeom>
              <a:avLst/>
              <a:gdLst/>
              <a:ahLst/>
              <a:cxnLst/>
              <a:rect l="l" t="t" r="r" b="b"/>
              <a:pathLst>
                <a:path w="78563" h="200981" extrusionOk="0">
                  <a:moveTo>
                    <a:pt x="0" y="0"/>
                  </a:moveTo>
                  <a:lnTo>
                    <a:pt x="78564" y="0"/>
                  </a:lnTo>
                  <a:lnTo>
                    <a:pt x="78564" y="200981"/>
                  </a:lnTo>
                  <a:lnTo>
                    <a:pt x="0" y="20098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3" name="Google Shape;5413;p402"/>
            <p:cNvSpPr/>
            <p:nvPr/>
          </p:nvSpPr>
          <p:spPr>
            <a:xfrm>
              <a:off x="3001837" y="3051996"/>
              <a:ext cx="434495" cy="42672"/>
            </a:xfrm>
            <a:custGeom>
              <a:avLst/>
              <a:gdLst/>
              <a:ahLst/>
              <a:cxnLst/>
              <a:rect l="l" t="t" r="r" b="b"/>
              <a:pathLst>
                <a:path w="434495" h="42672" extrusionOk="0">
                  <a:moveTo>
                    <a:pt x="415337" y="0"/>
                  </a:moveTo>
                  <a:lnTo>
                    <a:pt x="19283" y="0"/>
                  </a:lnTo>
                  <a:lnTo>
                    <a:pt x="19283" y="373"/>
                  </a:lnTo>
                  <a:lnTo>
                    <a:pt x="0" y="373"/>
                  </a:lnTo>
                  <a:lnTo>
                    <a:pt x="0" y="42672"/>
                  </a:lnTo>
                  <a:lnTo>
                    <a:pt x="434495" y="42672"/>
                  </a:lnTo>
                  <a:lnTo>
                    <a:pt x="434495" y="373"/>
                  </a:lnTo>
                  <a:lnTo>
                    <a:pt x="415337" y="373"/>
                  </a:lnTo>
                  <a:lnTo>
                    <a:pt x="415337"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5414" name="Google Shape;5414;p402"/>
          <p:cNvSpPr txBox="1">
            <a:spLocks noGrp="1"/>
          </p:cNvSpPr>
          <p:nvPr>
            <p:ph type="title"/>
          </p:nvPr>
        </p:nvSpPr>
        <p:spPr>
          <a:xfrm>
            <a:off x="332175" y="324000"/>
            <a:ext cx="5201400" cy="466500"/>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SzPts val="2400"/>
              <a:buNone/>
            </a:pPr>
            <a:r>
              <a:rPr lang="en" sz="2100"/>
              <a:t>Real life example - Impact on Energy</a:t>
            </a:r>
            <a:endParaRPr/>
          </a:p>
        </p:txBody>
      </p:sp>
      <p:sp>
        <p:nvSpPr>
          <p:cNvPr id="5415" name="Google Shape;5415;p40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500"/>
              <a:buNone/>
            </a:pPr>
            <a:fld id="{00000000-1234-1234-1234-123412341234}" type="slidenum">
              <a:rPr lang="en"/>
              <a:t>6</a:t>
            </a:fld>
            <a:endParaRPr/>
          </a:p>
        </p:txBody>
      </p:sp>
      <p:sp>
        <p:nvSpPr>
          <p:cNvPr id="5416" name="Google Shape;5416;p402"/>
          <p:cNvSpPr/>
          <p:nvPr/>
        </p:nvSpPr>
        <p:spPr>
          <a:xfrm>
            <a:off x="332185" y="1577975"/>
            <a:ext cx="1528365" cy="348102"/>
          </a:xfrm>
          <a:prstGeom prst="rect">
            <a:avLst/>
          </a:prstGeom>
          <a:solidFill>
            <a:schemeClr val="accent6"/>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lt1"/>
                </a:solidFill>
                <a:latin typeface="Arial"/>
                <a:ea typeface="Arial"/>
                <a:cs typeface="Arial"/>
                <a:sym typeface="Arial"/>
              </a:rPr>
              <a:t>Government</a:t>
            </a:r>
            <a:endParaRPr sz="900" b="0" i="0" u="none" strike="noStrike" cap="none">
              <a:solidFill>
                <a:schemeClr val="lt1"/>
              </a:solidFill>
              <a:latin typeface="Arial"/>
              <a:ea typeface="Arial"/>
              <a:cs typeface="Arial"/>
              <a:sym typeface="Arial"/>
            </a:endParaRPr>
          </a:p>
        </p:txBody>
      </p:sp>
      <p:sp>
        <p:nvSpPr>
          <p:cNvPr id="5417" name="Google Shape;5417;p402"/>
          <p:cNvSpPr/>
          <p:nvPr/>
        </p:nvSpPr>
        <p:spPr>
          <a:xfrm>
            <a:off x="1900238" y="1577975"/>
            <a:ext cx="1528763" cy="348102"/>
          </a:xfrm>
          <a:prstGeom prst="rect">
            <a:avLst/>
          </a:prstGeom>
          <a:solidFill>
            <a:schemeClr val="accent6"/>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lt1"/>
                </a:solidFill>
                <a:latin typeface="Arial"/>
                <a:ea typeface="Arial"/>
                <a:cs typeface="Arial"/>
                <a:sym typeface="Arial"/>
              </a:rPr>
              <a:t>Corporates</a:t>
            </a:r>
            <a:endParaRPr sz="900" b="0" i="0" u="none" strike="noStrike" cap="none">
              <a:solidFill>
                <a:schemeClr val="lt1"/>
              </a:solidFill>
              <a:latin typeface="Arial"/>
              <a:ea typeface="Arial"/>
              <a:cs typeface="Arial"/>
              <a:sym typeface="Arial"/>
            </a:endParaRPr>
          </a:p>
        </p:txBody>
      </p:sp>
      <p:sp>
        <p:nvSpPr>
          <p:cNvPr id="5418" name="Google Shape;5418;p402"/>
          <p:cNvSpPr/>
          <p:nvPr/>
        </p:nvSpPr>
        <p:spPr>
          <a:xfrm>
            <a:off x="3467100" y="1577975"/>
            <a:ext cx="1528800" cy="348000"/>
          </a:xfrm>
          <a:prstGeom prst="rect">
            <a:avLst/>
          </a:prstGeom>
          <a:solidFill>
            <a:schemeClr val="accent6"/>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lt1"/>
                </a:solidFill>
                <a:latin typeface="Arial"/>
                <a:ea typeface="Arial"/>
                <a:cs typeface="Arial"/>
                <a:sym typeface="Arial"/>
              </a:rPr>
              <a:t>Investors</a:t>
            </a:r>
            <a:endParaRPr sz="900" b="0" i="0" u="none" strike="noStrike" cap="none">
              <a:solidFill>
                <a:schemeClr val="lt1"/>
              </a:solidFill>
              <a:latin typeface="Arial"/>
              <a:ea typeface="Arial"/>
              <a:cs typeface="Arial"/>
              <a:sym typeface="Arial"/>
            </a:endParaRPr>
          </a:p>
        </p:txBody>
      </p:sp>
      <p:sp>
        <p:nvSpPr>
          <p:cNvPr id="5419" name="Google Shape;5419;p402"/>
          <p:cNvSpPr/>
          <p:nvPr/>
        </p:nvSpPr>
        <p:spPr>
          <a:xfrm>
            <a:off x="332185" y="1969953"/>
            <a:ext cx="1528365" cy="2657500"/>
          </a:xfrm>
          <a:prstGeom prst="rect">
            <a:avLst/>
          </a:prstGeom>
          <a:solidFill>
            <a:srgbClr val="F2F2F2"/>
          </a:solidFill>
          <a:ln>
            <a:noFill/>
          </a:ln>
        </p:spPr>
        <p:txBody>
          <a:bodyPr spcFirstLastPara="1" wrap="square" lIns="91425" tIns="45700" rIns="91425" bIns="45700" anchor="t" anchorCtr="0">
            <a:noAutofit/>
          </a:bodyPr>
          <a:lstStyle/>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Energy security more important</a:t>
            </a:r>
            <a:endParaRPr sz="850" b="0" i="0" u="none" strike="noStrike" cap="none">
              <a:solidFill>
                <a:srgbClr val="000000"/>
              </a:solidFill>
              <a:latin typeface="Arial"/>
              <a:ea typeface="Arial"/>
              <a:cs typeface="Arial"/>
              <a:sym typeface="Arial"/>
            </a:endParaRPr>
          </a:p>
          <a:p>
            <a:pPr marL="122400" marR="0" lvl="0" indent="-127000" algn="l" rtl="0">
              <a:lnSpc>
                <a:spcPct val="90000"/>
              </a:lnSpc>
              <a:spcBef>
                <a:spcPts val="0"/>
              </a:spcBef>
              <a:spcAft>
                <a:spcPts val="0"/>
              </a:spcAft>
              <a:buClr>
                <a:srgbClr val="000000"/>
              </a:buClr>
              <a:buSzPts val="1000"/>
              <a:buFont typeface="Arial"/>
              <a:buChar char="-"/>
            </a:pPr>
            <a:r>
              <a:rPr lang="en" sz="850" b="0" i="0" u="none" strike="noStrike" cap="none">
                <a:solidFill>
                  <a:srgbClr val="000000"/>
                </a:solidFill>
                <a:latin typeface="Arial"/>
                <a:ea typeface="Arial"/>
                <a:cs typeface="Arial"/>
                <a:sym typeface="Arial"/>
              </a:rPr>
              <a:t>Optionality for some countries others less so </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0" i="0" u="none" strike="noStrike" cap="none">
                <a:solidFill>
                  <a:srgbClr val="000000"/>
                </a:solidFill>
                <a:latin typeface="Arial"/>
                <a:ea typeface="Arial"/>
                <a:cs typeface="Arial"/>
                <a:sym typeface="Arial"/>
              </a:rPr>
              <a:t>Adding pressure to prices (e.g. LNG flows)</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Pathway to decarbonisation more complex</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Affordability of energy transition compounding </a:t>
            </a:r>
            <a:r>
              <a:rPr lang="en" sz="850" b="0" i="0" u="none" strike="noStrike" cap="none">
                <a:solidFill>
                  <a:srgbClr val="000000"/>
                </a:solidFill>
                <a:latin typeface="Arial"/>
                <a:ea typeface="Arial"/>
                <a:cs typeface="Arial"/>
                <a:sym typeface="Arial"/>
              </a:rPr>
              <a:t>concerns around cost of living crisis for consumers</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Potential food </a:t>
            </a:r>
            <a:r>
              <a:rPr lang="en" sz="850" b="0" i="0" u="none" strike="noStrike" cap="none">
                <a:solidFill>
                  <a:srgbClr val="000000"/>
                </a:solidFill>
                <a:latin typeface="Arial"/>
                <a:ea typeface="Arial"/>
                <a:cs typeface="Arial"/>
                <a:sym typeface="Arial"/>
              </a:rPr>
              <a:t>crisis another risk to manage</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More pressure on government to play interventionist role</a:t>
            </a:r>
            <a:endParaRPr sz="850" b="0" i="0" u="none" strike="noStrike" cap="none">
              <a:solidFill>
                <a:srgbClr val="000000"/>
              </a:solidFill>
              <a:latin typeface="Arial"/>
              <a:ea typeface="Arial"/>
              <a:cs typeface="Arial"/>
              <a:sym typeface="Arial"/>
            </a:endParaRPr>
          </a:p>
        </p:txBody>
      </p:sp>
      <p:sp>
        <p:nvSpPr>
          <p:cNvPr id="5420" name="Google Shape;5420;p402"/>
          <p:cNvSpPr/>
          <p:nvPr/>
        </p:nvSpPr>
        <p:spPr>
          <a:xfrm>
            <a:off x="5035550" y="1577975"/>
            <a:ext cx="1528763" cy="348102"/>
          </a:xfrm>
          <a:prstGeom prst="rect">
            <a:avLst/>
          </a:prstGeom>
          <a:solidFill>
            <a:schemeClr val="accent6"/>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900" b="1" i="0" u="none" strike="noStrike" cap="none">
                <a:solidFill>
                  <a:schemeClr val="lt1"/>
                </a:solidFill>
                <a:latin typeface="Arial"/>
                <a:ea typeface="Arial"/>
                <a:cs typeface="Arial"/>
                <a:sym typeface="Arial"/>
              </a:rPr>
              <a:t>Consumers</a:t>
            </a:r>
            <a:endParaRPr sz="900" b="0" i="0" u="none" strike="noStrike" cap="none">
              <a:solidFill>
                <a:schemeClr val="lt1"/>
              </a:solidFill>
              <a:latin typeface="Arial"/>
              <a:ea typeface="Arial"/>
              <a:cs typeface="Arial"/>
              <a:sym typeface="Arial"/>
            </a:endParaRPr>
          </a:p>
        </p:txBody>
      </p:sp>
      <p:sp>
        <p:nvSpPr>
          <p:cNvPr id="5421" name="Google Shape;5421;p402"/>
          <p:cNvSpPr/>
          <p:nvPr/>
        </p:nvSpPr>
        <p:spPr>
          <a:xfrm>
            <a:off x="1900238" y="1969953"/>
            <a:ext cx="1528763" cy="2657500"/>
          </a:xfrm>
          <a:prstGeom prst="rect">
            <a:avLst/>
          </a:prstGeom>
          <a:solidFill>
            <a:srgbClr val="F2F2F2"/>
          </a:solidFill>
          <a:ln>
            <a:noFill/>
          </a:ln>
        </p:spPr>
        <p:txBody>
          <a:bodyPr spcFirstLastPara="1" wrap="square" lIns="91425" tIns="45700" rIns="91425" bIns="45700" anchor="t" anchorCtr="0">
            <a:noAutofit/>
          </a:bodyPr>
          <a:lstStyle/>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Inflationary pressure of commodities </a:t>
            </a:r>
            <a:r>
              <a:rPr lang="en" sz="850" b="0" i="0" u="none" strike="noStrike" cap="none">
                <a:solidFill>
                  <a:srgbClr val="000000"/>
                </a:solidFill>
                <a:latin typeface="Arial"/>
                <a:ea typeface="Arial"/>
                <a:cs typeface="Arial"/>
                <a:sym typeface="Arial"/>
              </a:rPr>
              <a:t>(Energy and non-Energy) feeding into supply chain leading to cost escalation</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Limited measures to mitigate higher Energy costs. </a:t>
            </a:r>
            <a:r>
              <a:rPr lang="en" sz="850" b="0" i="0" u="none" strike="noStrike" cap="none">
                <a:solidFill>
                  <a:srgbClr val="000000"/>
                </a:solidFill>
                <a:latin typeface="Arial"/>
                <a:ea typeface="Arial"/>
                <a:cs typeface="Arial"/>
                <a:sym typeface="Arial"/>
              </a:rPr>
              <a:t>Cost reduction necessary elsewhere in business</a:t>
            </a:r>
            <a:endParaRPr sz="850" b="0" i="0" u="none" strike="noStrike" cap="none">
              <a:solidFill>
                <a:srgbClr val="000000"/>
              </a:solidFill>
              <a:latin typeface="Arial"/>
              <a:ea typeface="Arial"/>
              <a:cs typeface="Arial"/>
              <a:sym typeface="Arial"/>
            </a:endParaRPr>
          </a:p>
          <a:p>
            <a:pPr marL="122400" marR="0" lvl="0" indent="-117475" algn="l" rtl="0">
              <a:lnSpc>
                <a:spcPct val="90000"/>
              </a:lnSpc>
              <a:spcBef>
                <a:spcPts val="0"/>
              </a:spcBef>
              <a:spcAft>
                <a:spcPts val="0"/>
              </a:spcAft>
              <a:buSzPts val="850"/>
              <a:buChar char="•"/>
            </a:pPr>
            <a:r>
              <a:rPr lang="en" sz="850"/>
              <a:t>Potential l</a:t>
            </a:r>
            <a:r>
              <a:rPr lang="en" sz="850" b="1"/>
              <a:t>imited access to finance</a:t>
            </a:r>
            <a:endParaRPr sz="850" b="1"/>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Some Energy corporates will benefit </a:t>
            </a:r>
            <a:r>
              <a:rPr lang="en" sz="850" b="0" i="0" u="none" strike="noStrike" cap="none">
                <a:solidFill>
                  <a:srgbClr val="000000"/>
                </a:solidFill>
                <a:latin typeface="Arial"/>
                <a:ea typeface="Arial"/>
                <a:cs typeface="Arial"/>
                <a:sym typeface="Arial"/>
              </a:rPr>
              <a:t>(especially with trading capabilities)</a:t>
            </a:r>
            <a:endParaRPr sz="1500"/>
          </a:p>
        </p:txBody>
      </p:sp>
      <p:sp>
        <p:nvSpPr>
          <p:cNvPr id="5422" name="Google Shape;5422;p402"/>
          <p:cNvSpPr/>
          <p:nvPr/>
        </p:nvSpPr>
        <p:spPr>
          <a:xfrm>
            <a:off x="3467100" y="1969953"/>
            <a:ext cx="1528763" cy="2657500"/>
          </a:xfrm>
          <a:prstGeom prst="rect">
            <a:avLst/>
          </a:prstGeom>
          <a:solidFill>
            <a:srgbClr val="F2F2F2"/>
          </a:solidFill>
          <a:ln>
            <a:noFill/>
          </a:ln>
        </p:spPr>
        <p:txBody>
          <a:bodyPr spcFirstLastPara="1" wrap="square" lIns="91425" tIns="45700" rIns="91425" bIns="45700" anchor="t" anchorCtr="0">
            <a:noAutofit/>
          </a:bodyPr>
          <a:lstStyle/>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Tightening monetary policy may reduce </a:t>
            </a:r>
            <a:r>
              <a:rPr lang="en" sz="850" b="0" i="0" u="none" strike="noStrike" cap="none">
                <a:solidFill>
                  <a:srgbClr val="000000"/>
                </a:solidFill>
                <a:latin typeface="Arial"/>
                <a:ea typeface="Arial"/>
                <a:cs typeface="Arial"/>
                <a:sym typeface="Arial"/>
              </a:rPr>
              <a:t>availability of international / national capital deployment</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Some commodity traders facing liquidity issues </a:t>
            </a:r>
            <a:r>
              <a:rPr lang="en" sz="850" b="0" i="0" u="none" strike="noStrike" cap="none">
                <a:solidFill>
                  <a:srgbClr val="000000"/>
                </a:solidFill>
                <a:latin typeface="Arial"/>
                <a:ea typeface="Arial"/>
                <a:cs typeface="Arial"/>
                <a:sym typeface="Arial"/>
              </a:rPr>
              <a:t>raising concerns around banks’ exposure</a:t>
            </a:r>
            <a:endParaRPr sz="850" b="0" i="0" u="none" strike="noStrike" cap="none">
              <a:solidFill>
                <a:srgbClr val="000000"/>
              </a:solidFill>
              <a:latin typeface="Arial"/>
              <a:ea typeface="Arial"/>
              <a:cs typeface="Arial"/>
              <a:sym typeface="Arial"/>
            </a:endParaRPr>
          </a:p>
          <a:p>
            <a:pPr marL="122400" marR="0" lvl="0" indent="-117475" algn="l" rtl="0">
              <a:lnSpc>
                <a:spcPct val="90000"/>
              </a:lnSpc>
              <a:spcBef>
                <a:spcPts val="0"/>
              </a:spcBef>
              <a:spcAft>
                <a:spcPts val="0"/>
              </a:spcAft>
              <a:buSzPts val="850"/>
              <a:buChar char="•"/>
            </a:pPr>
            <a:r>
              <a:rPr lang="en" sz="850"/>
              <a:t>I</a:t>
            </a:r>
            <a:r>
              <a:rPr lang="en" sz="850" b="1"/>
              <a:t>ncreased risk of default </a:t>
            </a:r>
            <a:r>
              <a:rPr lang="en" sz="850"/>
              <a:t>- negative impact of inflation and energy prices </a:t>
            </a:r>
            <a:endParaRPr sz="850"/>
          </a:p>
        </p:txBody>
      </p:sp>
      <p:sp>
        <p:nvSpPr>
          <p:cNvPr id="5423" name="Google Shape;5423;p402"/>
          <p:cNvSpPr/>
          <p:nvPr/>
        </p:nvSpPr>
        <p:spPr>
          <a:xfrm>
            <a:off x="5035550" y="1969953"/>
            <a:ext cx="1528763" cy="2657500"/>
          </a:xfrm>
          <a:prstGeom prst="rect">
            <a:avLst/>
          </a:prstGeom>
          <a:solidFill>
            <a:srgbClr val="F2F2F2"/>
          </a:solidFill>
          <a:ln>
            <a:noFill/>
          </a:ln>
        </p:spPr>
        <p:txBody>
          <a:bodyPr spcFirstLastPara="1" wrap="square" lIns="91425" tIns="45700" rIns="91425" bIns="45700" anchor="t" anchorCtr="0">
            <a:noAutofit/>
          </a:bodyPr>
          <a:lstStyle/>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Under pressure on multiple fronts form inflation </a:t>
            </a:r>
            <a:r>
              <a:rPr lang="en" sz="850" b="0" i="0" u="none" strike="noStrike" cap="none">
                <a:solidFill>
                  <a:srgbClr val="000000"/>
                </a:solidFill>
                <a:latin typeface="Arial"/>
                <a:ea typeface="Arial"/>
                <a:cs typeface="Arial"/>
                <a:sym typeface="Arial"/>
              </a:rPr>
              <a:t>(utility bills filling at the pump, food price escalation / scarcity)</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Vulnerable populations in developing countries </a:t>
            </a:r>
            <a:r>
              <a:rPr lang="en" sz="850" b="0" i="0" u="none" strike="noStrike" cap="none">
                <a:solidFill>
                  <a:srgbClr val="000000"/>
                </a:solidFill>
                <a:latin typeface="Arial"/>
                <a:ea typeface="Arial"/>
                <a:cs typeface="Arial"/>
                <a:sym typeface="Arial"/>
              </a:rPr>
              <a:t>even more exposed to food insecurity and rising poverty</a:t>
            </a:r>
            <a:endParaRPr sz="1500"/>
          </a:p>
          <a:p>
            <a:pPr marL="122400" marR="0" lvl="0" indent="-127000" algn="l" rtl="0">
              <a:lnSpc>
                <a:spcPct val="90000"/>
              </a:lnSpc>
              <a:spcBef>
                <a:spcPts val="0"/>
              </a:spcBef>
              <a:spcAft>
                <a:spcPts val="0"/>
              </a:spcAft>
              <a:buClr>
                <a:srgbClr val="000000"/>
              </a:buClr>
              <a:buSzPts val="1000"/>
              <a:buFont typeface="Arial"/>
              <a:buChar char="•"/>
            </a:pPr>
            <a:r>
              <a:rPr lang="en" sz="850" b="1" i="0" u="none" strike="noStrike" cap="none">
                <a:solidFill>
                  <a:srgbClr val="000000"/>
                </a:solidFill>
                <a:latin typeface="Arial"/>
                <a:ea typeface="Arial"/>
                <a:cs typeface="Arial"/>
                <a:sym typeface="Arial"/>
              </a:rPr>
              <a:t>These factors </a:t>
            </a:r>
            <a:r>
              <a:rPr lang="en" sz="850" b="0" i="0" u="none" strike="noStrike" cap="none">
                <a:solidFill>
                  <a:srgbClr val="000000"/>
                </a:solidFill>
                <a:latin typeface="Arial"/>
                <a:ea typeface="Arial"/>
                <a:cs typeface="Arial"/>
                <a:sym typeface="Arial"/>
              </a:rPr>
              <a:t>will </a:t>
            </a:r>
            <a:r>
              <a:rPr lang="en" sz="850" b="1" i="0" u="none" strike="noStrike" cap="none">
                <a:solidFill>
                  <a:srgbClr val="000000"/>
                </a:solidFill>
                <a:latin typeface="Arial"/>
                <a:ea typeface="Arial"/>
                <a:cs typeface="Arial"/>
                <a:sym typeface="Arial"/>
              </a:rPr>
              <a:t>increase risk of political unrest </a:t>
            </a:r>
            <a:r>
              <a:rPr lang="en" sz="850" b="0" i="0" u="none" strike="noStrike" cap="none">
                <a:solidFill>
                  <a:srgbClr val="000000"/>
                </a:solidFill>
                <a:latin typeface="Arial"/>
                <a:ea typeface="Arial"/>
                <a:cs typeface="Arial"/>
                <a:sym typeface="Arial"/>
              </a:rPr>
              <a:t>in certain regions</a:t>
            </a:r>
            <a:endParaRPr sz="1500"/>
          </a:p>
        </p:txBody>
      </p:sp>
      <p:sp>
        <p:nvSpPr>
          <p:cNvPr id="5424" name="Google Shape;5424;p402"/>
          <p:cNvSpPr/>
          <p:nvPr/>
        </p:nvSpPr>
        <p:spPr>
          <a:xfrm>
            <a:off x="330994" y="1577975"/>
            <a:ext cx="34200" cy="347663"/>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25" name="Google Shape;5425;p402"/>
          <p:cNvSpPr/>
          <p:nvPr/>
        </p:nvSpPr>
        <p:spPr>
          <a:xfrm>
            <a:off x="1899984" y="1577975"/>
            <a:ext cx="34200" cy="347663"/>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26" name="Google Shape;5426;p402"/>
          <p:cNvSpPr/>
          <p:nvPr/>
        </p:nvSpPr>
        <p:spPr>
          <a:xfrm>
            <a:off x="3467100" y="1577975"/>
            <a:ext cx="34200" cy="3477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27" name="Google Shape;5427;p402"/>
          <p:cNvSpPr/>
          <p:nvPr/>
        </p:nvSpPr>
        <p:spPr>
          <a:xfrm>
            <a:off x="5035583" y="1577975"/>
            <a:ext cx="34200" cy="347663"/>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428" name="Google Shape;5428;p402"/>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500"/>
              <a:buNone/>
            </a:pPr>
            <a:fld id="{00000000-1234-1234-1234-123412341234}" type="slidenum">
              <a:rPr lang="en">
                <a:solidFill>
                  <a:schemeClr val="lt1"/>
                </a:solidFill>
              </a:rPr>
              <a:t>6</a:t>
            </a:fld>
            <a:endParaRPr>
              <a:solidFill>
                <a:schemeClr val="lt1"/>
              </a:solidFill>
            </a:endParaRPr>
          </a:p>
        </p:txBody>
      </p:sp>
      <p:pic>
        <p:nvPicPr>
          <p:cNvPr id="5429" name="Google Shape;5429;p402"/>
          <p:cNvPicPr preferRelativeResize="0"/>
          <p:nvPr/>
        </p:nvPicPr>
        <p:blipFill rotWithShape="1">
          <a:blip r:embed="rId3">
            <a:alphaModFix/>
          </a:blip>
          <a:srcRect l="67381"/>
          <a:stretch/>
        </p:blipFill>
        <p:spPr>
          <a:xfrm>
            <a:off x="6676350" y="0"/>
            <a:ext cx="2519050" cy="5143501"/>
          </a:xfrm>
          <a:prstGeom prst="rect">
            <a:avLst/>
          </a:prstGeom>
          <a:noFill/>
          <a:ln>
            <a:noFill/>
          </a:ln>
        </p:spPr>
      </p:pic>
      <p:sp>
        <p:nvSpPr>
          <p:cNvPr id="5430" name="Google Shape;5430;p402"/>
          <p:cNvSpPr/>
          <p:nvPr/>
        </p:nvSpPr>
        <p:spPr>
          <a:xfrm>
            <a:off x="6677354" y="1488"/>
            <a:ext cx="2546700" cy="5142900"/>
          </a:xfrm>
          <a:prstGeom prst="rect">
            <a:avLst/>
          </a:prstGeom>
          <a:solidFill>
            <a:schemeClr val="dk1">
              <a:alpha val="2863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35" name="Google Shape;5435;p403"/>
          <p:cNvSpPr txBox="1"/>
          <p:nvPr/>
        </p:nvSpPr>
        <p:spPr>
          <a:xfrm>
            <a:off x="2482073" y="3536576"/>
            <a:ext cx="2023800" cy="1092600"/>
          </a:xfrm>
          <a:prstGeom prst="rect">
            <a:avLst/>
          </a:prstGeom>
          <a:solidFill>
            <a:srgbClr val="F2F2F2"/>
          </a:solidFill>
          <a:ln>
            <a:noFill/>
          </a:ln>
        </p:spPr>
        <p:txBody>
          <a:bodyPr spcFirstLastPara="1" wrap="square" lIns="54850"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Char char="●"/>
            </a:pPr>
            <a:r>
              <a:rPr lang="en" sz="1100">
                <a:solidFill>
                  <a:schemeClr val="dk1"/>
                </a:solidFill>
              </a:rPr>
              <a:t>Employees - multiplier or detractor? </a:t>
            </a:r>
            <a:endParaRPr sz="1100">
              <a:solidFill>
                <a:schemeClr val="dk1"/>
              </a:solidFill>
            </a:endParaRPr>
          </a:p>
          <a:p>
            <a:pPr marL="457200" marR="0" lvl="0" indent="-298450" algn="l" rtl="0">
              <a:lnSpc>
                <a:spcPct val="100000"/>
              </a:lnSpc>
              <a:spcBef>
                <a:spcPts val="1000"/>
              </a:spcBef>
              <a:spcAft>
                <a:spcPts val="1000"/>
              </a:spcAft>
              <a:buClr>
                <a:schemeClr val="dk1"/>
              </a:buClr>
              <a:buSzPts val="1100"/>
              <a:buChar char="●"/>
            </a:pPr>
            <a:r>
              <a:rPr lang="en" sz="1100">
                <a:solidFill>
                  <a:schemeClr val="dk1"/>
                </a:solidFill>
              </a:rPr>
              <a:t>External stakeholders</a:t>
            </a:r>
            <a:endParaRPr sz="1100">
              <a:solidFill>
                <a:schemeClr val="dk1"/>
              </a:solidFill>
            </a:endParaRPr>
          </a:p>
        </p:txBody>
      </p:sp>
      <p:sp>
        <p:nvSpPr>
          <p:cNvPr id="5436" name="Google Shape;5436;p403"/>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2400"/>
              <a:buNone/>
            </a:pPr>
            <a:r>
              <a:rPr lang="en"/>
              <a:t>So how to compete? </a:t>
            </a:r>
            <a:endParaRPr/>
          </a:p>
        </p:txBody>
      </p:sp>
      <p:sp>
        <p:nvSpPr>
          <p:cNvPr id="5437" name="Google Shape;5437;p403"/>
          <p:cNvSpPr txBox="1"/>
          <p:nvPr/>
        </p:nvSpPr>
        <p:spPr>
          <a:xfrm>
            <a:off x="4653906" y="3529751"/>
            <a:ext cx="2023800" cy="1092600"/>
          </a:xfrm>
          <a:prstGeom prst="rect">
            <a:avLst/>
          </a:prstGeom>
          <a:solidFill>
            <a:srgbClr val="F2F2F2"/>
          </a:solidFill>
          <a:ln>
            <a:noFill/>
          </a:ln>
        </p:spPr>
        <p:txBody>
          <a:bodyPr spcFirstLastPara="1" wrap="square" lIns="54850" tIns="91425" rIns="91425" bIns="91425" anchor="t" anchorCtr="0">
            <a:noAutofit/>
          </a:bodyPr>
          <a:lstStyle/>
          <a:p>
            <a:pPr marL="457200" marR="0" lvl="0" indent="-298450" algn="l" rtl="0">
              <a:lnSpc>
                <a:spcPct val="100000"/>
              </a:lnSpc>
              <a:spcBef>
                <a:spcPts val="0"/>
              </a:spcBef>
              <a:spcAft>
                <a:spcPts val="0"/>
              </a:spcAft>
              <a:buClr>
                <a:schemeClr val="dk1"/>
              </a:buClr>
              <a:buSzPts val="1100"/>
              <a:buChar char="●"/>
            </a:pPr>
            <a:r>
              <a:rPr lang="en" sz="1100">
                <a:solidFill>
                  <a:schemeClr val="dk1"/>
                </a:solidFill>
              </a:rPr>
              <a:t>Review your enablers </a:t>
            </a:r>
            <a:endParaRPr sz="1100">
              <a:solidFill>
                <a:schemeClr val="dk1"/>
              </a:solidFill>
            </a:endParaRPr>
          </a:p>
          <a:p>
            <a:pPr marL="457200" marR="0" lvl="0" indent="-298450" algn="l" rtl="0">
              <a:lnSpc>
                <a:spcPct val="100000"/>
              </a:lnSpc>
              <a:spcBef>
                <a:spcPts val="1000"/>
              </a:spcBef>
              <a:spcAft>
                <a:spcPts val="1000"/>
              </a:spcAft>
              <a:buClr>
                <a:schemeClr val="dk1"/>
              </a:buClr>
              <a:buSzPts val="1100"/>
              <a:buChar char="●"/>
            </a:pPr>
            <a:r>
              <a:rPr lang="en" sz="1100">
                <a:solidFill>
                  <a:schemeClr val="dk1"/>
                </a:solidFill>
              </a:rPr>
              <a:t>Embrace technology </a:t>
            </a:r>
            <a:endParaRPr sz="1100" b="0" i="0" u="none" strike="noStrike" cap="none">
              <a:solidFill>
                <a:schemeClr val="dk1"/>
              </a:solidFill>
              <a:latin typeface="Arial"/>
              <a:ea typeface="Arial"/>
              <a:cs typeface="Arial"/>
              <a:sym typeface="Arial"/>
            </a:endParaRPr>
          </a:p>
        </p:txBody>
      </p:sp>
      <p:sp>
        <p:nvSpPr>
          <p:cNvPr id="5438" name="Google Shape;5438;p403"/>
          <p:cNvSpPr txBox="1"/>
          <p:nvPr/>
        </p:nvSpPr>
        <p:spPr>
          <a:xfrm>
            <a:off x="310250" y="3529726"/>
            <a:ext cx="2023800" cy="1092600"/>
          </a:xfrm>
          <a:prstGeom prst="rect">
            <a:avLst/>
          </a:prstGeom>
          <a:solidFill>
            <a:srgbClr val="F2F2F2"/>
          </a:solidFill>
          <a:ln>
            <a:noFill/>
          </a:ln>
        </p:spPr>
        <p:txBody>
          <a:bodyPr spcFirstLastPara="1" wrap="square" lIns="54850" tIns="91425" rIns="91425" bIns="91425" anchor="t" anchorCtr="0">
            <a:noAutofit/>
          </a:bodyPr>
          <a:lstStyle/>
          <a:p>
            <a:pPr marL="457200" marR="0" lvl="0" indent="-298450" algn="l" rtl="0">
              <a:lnSpc>
                <a:spcPct val="100000"/>
              </a:lnSpc>
              <a:spcBef>
                <a:spcPts val="0"/>
              </a:spcBef>
              <a:spcAft>
                <a:spcPts val="0"/>
              </a:spcAft>
              <a:buClr>
                <a:schemeClr val="dk1"/>
              </a:buClr>
              <a:buSzPts val="1100"/>
              <a:buChar char="●"/>
            </a:pPr>
            <a:r>
              <a:rPr lang="en" sz="1100">
                <a:solidFill>
                  <a:schemeClr val="dk1"/>
                </a:solidFill>
              </a:rPr>
              <a:t>Reset your strategy  </a:t>
            </a:r>
            <a:endParaRPr sz="1100">
              <a:solidFill>
                <a:schemeClr val="dk1"/>
              </a:solidFill>
            </a:endParaRPr>
          </a:p>
          <a:p>
            <a:pPr marL="457200" marR="0" lvl="0" indent="-298450" algn="l" rtl="0">
              <a:lnSpc>
                <a:spcPct val="100000"/>
              </a:lnSpc>
              <a:spcBef>
                <a:spcPts val="1000"/>
              </a:spcBef>
              <a:spcAft>
                <a:spcPts val="1000"/>
              </a:spcAft>
              <a:buClr>
                <a:schemeClr val="dk1"/>
              </a:buClr>
              <a:buSzPts val="1100"/>
              <a:buChar char="●"/>
            </a:pPr>
            <a:r>
              <a:rPr lang="en" sz="1100">
                <a:solidFill>
                  <a:schemeClr val="dk1"/>
                </a:solidFill>
              </a:rPr>
              <a:t>Re-prioritise and remodel</a:t>
            </a:r>
            <a:endParaRPr sz="1100">
              <a:solidFill>
                <a:schemeClr val="dk1"/>
              </a:solidFill>
            </a:endParaRPr>
          </a:p>
        </p:txBody>
      </p:sp>
      <p:sp>
        <p:nvSpPr>
          <p:cNvPr id="5439" name="Google Shape;5439;p403"/>
          <p:cNvSpPr/>
          <p:nvPr/>
        </p:nvSpPr>
        <p:spPr>
          <a:xfrm>
            <a:off x="310229" y="3018925"/>
            <a:ext cx="2023800" cy="451800"/>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1100" b="1">
                <a:solidFill>
                  <a:schemeClr val="lt1"/>
                </a:solidFill>
              </a:rPr>
              <a:t>Embrace disruption</a:t>
            </a:r>
            <a:endParaRPr sz="1100" b="0" i="0" u="none" strike="noStrike" cap="none">
              <a:solidFill>
                <a:schemeClr val="lt1"/>
              </a:solidFill>
              <a:latin typeface="Arial"/>
              <a:ea typeface="Arial"/>
              <a:cs typeface="Arial"/>
              <a:sym typeface="Arial"/>
            </a:endParaRPr>
          </a:p>
        </p:txBody>
      </p:sp>
      <p:sp>
        <p:nvSpPr>
          <p:cNvPr id="5440" name="Google Shape;5440;p403"/>
          <p:cNvSpPr/>
          <p:nvPr/>
        </p:nvSpPr>
        <p:spPr>
          <a:xfrm>
            <a:off x="2483099" y="3025740"/>
            <a:ext cx="2024100" cy="451800"/>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1100" b="1">
                <a:solidFill>
                  <a:schemeClr val="lt1"/>
                </a:solidFill>
              </a:rPr>
              <a:t>Build trust </a:t>
            </a:r>
            <a:endParaRPr sz="1100" b="0" i="0" u="none" strike="noStrike" cap="none">
              <a:solidFill>
                <a:schemeClr val="lt1"/>
              </a:solidFill>
              <a:latin typeface="Arial"/>
              <a:ea typeface="Arial"/>
              <a:cs typeface="Arial"/>
              <a:sym typeface="Arial"/>
            </a:endParaRPr>
          </a:p>
        </p:txBody>
      </p:sp>
      <p:sp>
        <p:nvSpPr>
          <p:cNvPr id="5441" name="Google Shape;5441;p403"/>
          <p:cNvSpPr/>
          <p:nvPr/>
        </p:nvSpPr>
        <p:spPr>
          <a:xfrm>
            <a:off x="4653984" y="3018915"/>
            <a:ext cx="2024100" cy="451800"/>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1100" b="1">
                <a:solidFill>
                  <a:schemeClr val="lt1"/>
                </a:solidFill>
              </a:rPr>
              <a:t>Radical simplification</a:t>
            </a:r>
            <a:endParaRPr sz="1100" b="0" i="0" u="none" strike="noStrike" cap="none">
              <a:solidFill>
                <a:schemeClr val="lt1"/>
              </a:solidFill>
              <a:latin typeface="Arial"/>
              <a:ea typeface="Arial"/>
              <a:cs typeface="Arial"/>
              <a:sym typeface="Arial"/>
            </a:endParaRPr>
          </a:p>
        </p:txBody>
      </p:sp>
      <p:sp>
        <p:nvSpPr>
          <p:cNvPr id="5442" name="Google Shape;5442;p403"/>
          <p:cNvSpPr txBox="1">
            <a:spLocks noGrp="1"/>
          </p:cNvSpPr>
          <p:nvPr>
            <p:ph type="sldNum" idx="4294967295"/>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500"/>
              <a:buFont typeface="Arial"/>
              <a:buNone/>
            </a:pPr>
            <a:fld id="{00000000-1234-1234-1234-123412341234}" type="slidenum">
              <a:rPr lang="en"/>
              <a:t>7</a:t>
            </a:fld>
            <a:endParaRPr/>
          </a:p>
        </p:txBody>
      </p:sp>
      <p:sp>
        <p:nvSpPr>
          <p:cNvPr id="5443" name="Google Shape;5443;p403"/>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
        <p:nvSpPr>
          <p:cNvPr id="5444" name="Google Shape;5444;p403"/>
          <p:cNvSpPr txBox="1"/>
          <p:nvPr/>
        </p:nvSpPr>
        <p:spPr>
          <a:xfrm>
            <a:off x="6787501" y="3529751"/>
            <a:ext cx="2023800" cy="1092600"/>
          </a:xfrm>
          <a:prstGeom prst="rect">
            <a:avLst/>
          </a:prstGeom>
          <a:solidFill>
            <a:srgbClr val="F2F2F2"/>
          </a:solidFill>
          <a:ln>
            <a:noFill/>
          </a:ln>
        </p:spPr>
        <p:txBody>
          <a:bodyPr spcFirstLastPara="1" wrap="square" lIns="54850" tIns="91425" rIns="91425" bIns="91425" anchor="t" anchorCtr="0">
            <a:noAutofit/>
          </a:bodyPr>
          <a:lstStyle/>
          <a:p>
            <a:pPr marL="457200" marR="0" lvl="0" indent="-298450" algn="l" rtl="0">
              <a:lnSpc>
                <a:spcPct val="100000"/>
              </a:lnSpc>
              <a:spcBef>
                <a:spcPts val="0"/>
              </a:spcBef>
              <a:spcAft>
                <a:spcPts val="0"/>
              </a:spcAft>
              <a:buClr>
                <a:schemeClr val="dk1"/>
              </a:buClr>
              <a:buSzPts val="1100"/>
              <a:buChar char="●"/>
            </a:pPr>
            <a:r>
              <a:rPr lang="en" sz="1100">
                <a:solidFill>
                  <a:schemeClr val="dk1"/>
                </a:solidFill>
              </a:rPr>
              <a:t>Sustainability</a:t>
            </a:r>
            <a:endParaRPr sz="1100">
              <a:solidFill>
                <a:schemeClr val="dk1"/>
              </a:solidFill>
            </a:endParaRPr>
          </a:p>
          <a:p>
            <a:pPr marL="457200" marR="0" lvl="0" indent="-298450" algn="l" rtl="0">
              <a:lnSpc>
                <a:spcPct val="100000"/>
              </a:lnSpc>
              <a:spcBef>
                <a:spcPts val="1000"/>
              </a:spcBef>
              <a:spcAft>
                <a:spcPts val="1000"/>
              </a:spcAft>
              <a:buClr>
                <a:schemeClr val="dk1"/>
              </a:buClr>
              <a:buSzPts val="1100"/>
              <a:buChar char="●"/>
            </a:pPr>
            <a:r>
              <a:rPr lang="en" sz="1100">
                <a:solidFill>
                  <a:schemeClr val="dk1"/>
                </a:solidFill>
              </a:rPr>
              <a:t>Long terms needs</a:t>
            </a:r>
            <a:endParaRPr sz="1100">
              <a:solidFill>
                <a:schemeClr val="dk1"/>
              </a:solidFill>
            </a:endParaRPr>
          </a:p>
        </p:txBody>
      </p:sp>
      <p:sp>
        <p:nvSpPr>
          <p:cNvPr id="5445" name="Google Shape;5445;p403"/>
          <p:cNvSpPr/>
          <p:nvPr/>
        </p:nvSpPr>
        <p:spPr>
          <a:xfrm>
            <a:off x="6787580" y="3018915"/>
            <a:ext cx="2024100" cy="451800"/>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1100" b="1">
                <a:solidFill>
                  <a:schemeClr val="lt1"/>
                </a:solidFill>
              </a:rPr>
              <a:t>Long term goals</a:t>
            </a:r>
            <a:endParaRPr sz="1100" b="0" i="0" u="none" strike="noStrike" cap="none">
              <a:solidFill>
                <a:schemeClr val="lt1"/>
              </a:solidFill>
              <a:latin typeface="Arial"/>
              <a:ea typeface="Arial"/>
              <a:cs typeface="Arial"/>
              <a:sym typeface="Arial"/>
            </a:endParaRPr>
          </a:p>
        </p:txBody>
      </p:sp>
      <p:pic>
        <p:nvPicPr>
          <p:cNvPr id="5446" name="Google Shape;5446;p403"/>
          <p:cNvPicPr preferRelativeResize="0"/>
          <p:nvPr/>
        </p:nvPicPr>
        <p:blipFill>
          <a:blip r:embed="rId3">
            <a:alphaModFix/>
          </a:blip>
          <a:stretch>
            <a:fillRect/>
          </a:stretch>
        </p:blipFill>
        <p:spPr>
          <a:xfrm>
            <a:off x="310227" y="1611259"/>
            <a:ext cx="2023798" cy="1348666"/>
          </a:xfrm>
          <a:prstGeom prst="rect">
            <a:avLst/>
          </a:prstGeom>
          <a:noFill/>
          <a:ln>
            <a:noFill/>
          </a:ln>
        </p:spPr>
      </p:pic>
      <p:pic>
        <p:nvPicPr>
          <p:cNvPr id="5447" name="Google Shape;5447;p403"/>
          <p:cNvPicPr preferRelativeResize="0"/>
          <p:nvPr/>
        </p:nvPicPr>
        <p:blipFill rotWithShape="1">
          <a:blip r:embed="rId4">
            <a:alphaModFix/>
          </a:blip>
          <a:srcRect l="3617" r="3617"/>
          <a:stretch/>
        </p:blipFill>
        <p:spPr>
          <a:xfrm>
            <a:off x="2482077" y="1618059"/>
            <a:ext cx="2023798" cy="1348667"/>
          </a:xfrm>
          <a:prstGeom prst="rect">
            <a:avLst/>
          </a:prstGeom>
          <a:noFill/>
          <a:ln>
            <a:noFill/>
          </a:ln>
        </p:spPr>
      </p:pic>
      <p:pic>
        <p:nvPicPr>
          <p:cNvPr id="5448" name="Google Shape;5448;p403"/>
          <p:cNvPicPr preferRelativeResize="0"/>
          <p:nvPr/>
        </p:nvPicPr>
        <p:blipFill rotWithShape="1">
          <a:blip r:embed="rId5">
            <a:alphaModFix/>
          </a:blip>
          <a:srcRect t="79" b="79"/>
          <a:stretch/>
        </p:blipFill>
        <p:spPr>
          <a:xfrm>
            <a:off x="4645452" y="1611234"/>
            <a:ext cx="2023798" cy="1348665"/>
          </a:xfrm>
          <a:prstGeom prst="rect">
            <a:avLst/>
          </a:prstGeom>
          <a:noFill/>
          <a:ln>
            <a:noFill/>
          </a:ln>
        </p:spPr>
      </p:pic>
      <p:pic>
        <p:nvPicPr>
          <p:cNvPr id="5449" name="Google Shape;5449;p403"/>
          <p:cNvPicPr preferRelativeResize="0"/>
          <p:nvPr/>
        </p:nvPicPr>
        <p:blipFill rotWithShape="1">
          <a:blip r:embed="rId6">
            <a:alphaModFix/>
          </a:blip>
          <a:srcRect t="59" b="59"/>
          <a:stretch/>
        </p:blipFill>
        <p:spPr>
          <a:xfrm>
            <a:off x="6787502" y="1611234"/>
            <a:ext cx="2023798" cy="13486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53"/>
        <p:cNvGrpSpPr/>
        <p:nvPr/>
      </p:nvGrpSpPr>
      <p:grpSpPr>
        <a:xfrm>
          <a:off x="0" y="0"/>
          <a:ext cx="0" cy="0"/>
          <a:chOff x="0" y="0"/>
          <a:chExt cx="0" cy="0"/>
        </a:xfrm>
      </p:grpSpPr>
      <p:pic>
        <p:nvPicPr>
          <p:cNvPr id="5454" name="Google Shape;5454;p404"/>
          <p:cNvPicPr preferRelativeResize="0"/>
          <p:nvPr/>
        </p:nvPicPr>
        <p:blipFill rotWithShape="1">
          <a:blip r:embed="rId3">
            <a:alphaModFix/>
          </a:blip>
          <a:srcRect t="6539" b="-9685"/>
          <a:stretch/>
        </p:blipFill>
        <p:spPr>
          <a:xfrm>
            <a:off x="-30250" y="-7200"/>
            <a:ext cx="9174250" cy="6120975"/>
          </a:xfrm>
          <a:prstGeom prst="rect">
            <a:avLst/>
          </a:prstGeom>
          <a:noFill/>
          <a:ln>
            <a:noFill/>
          </a:ln>
        </p:spPr>
      </p:pic>
      <p:sp>
        <p:nvSpPr>
          <p:cNvPr id="5455" name="Google Shape;5455;p404"/>
          <p:cNvSpPr txBox="1">
            <a:spLocks noGrp="1"/>
          </p:cNvSpPr>
          <p:nvPr>
            <p:ph type="title"/>
          </p:nvPr>
        </p:nvSpPr>
        <p:spPr>
          <a:xfrm>
            <a:off x="408373" y="323999"/>
            <a:ext cx="3903600" cy="1039800"/>
          </a:xfrm>
          <a:prstGeom prst="rect">
            <a:avLst/>
          </a:prstGeom>
          <a:solidFill>
            <a:schemeClr val="dk2"/>
          </a:solidFill>
          <a:ln>
            <a:noFill/>
          </a:ln>
        </p:spPr>
        <p:txBody>
          <a:bodyPr spcFirstLastPara="1" wrap="square" lIns="0" tIns="0" rIns="0" bIns="0" anchor="ctr" anchorCtr="0">
            <a:noAutofit/>
          </a:bodyPr>
          <a:lstStyle/>
          <a:p>
            <a:pPr marL="0" lvl="0" indent="0" algn="ctr" rtl="0">
              <a:lnSpc>
                <a:spcPct val="85000"/>
              </a:lnSpc>
              <a:spcBef>
                <a:spcPts val="0"/>
              </a:spcBef>
              <a:spcAft>
                <a:spcPts val="0"/>
              </a:spcAft>
              <a:buSzPts val="2400"/>
              <a:buNone/>
            </a:pPr>
            <a:r>
              <a:rPr lang="en" sz="3500">
                <a:solidFill>
                  <a:schemeClr val="lt1"/>
                </a:solidFill>
              </a:rPr>
              <a:t>How to succeed? </a:t>
            </a:r>
            <a:endParaRPr sz="3500">
              <a:solidFill>
                <a:schemeClr val="lt1"/>
              </a:solidFill>
            </a:endParaRPr>
          </a:p>
        </p:txBody>
      </p:sp>
      <p:sp>
        <p:nvSpPr>
          <p:cNvPr id="5456" name="Google Shape;5456;p404"/>
          <p:cNvSpPr/>
          <p:nvPr/>
        </p:nvSpPr>
        <p:spPr>
          <a:xfrm>
            <a:off x="1036550" y="2923775"/>
            <a:ext cx="3629100" cy="578700"/>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2400">
                <a:solidFill>
                  <a:schemeClr val="lt1"/>
                </a:solidFill>
              </a:rPr>
              <a:t>Keep the momentum..</a:t>
            </a:r>
            <a:endParaRPr sz="2400" i="0" u="none" strike="noStrike" cap="none">
              <a:solidFill>
                <a:schemeClr val="lt1"/>
              </a:solidFill>
            </a:endParaRPr>
          </a:p>
        </p:txBody>
      </p:sp>
      <p:sp>
        <p:nvSpPr>
          <p:cNvPr id="5457" name="Google Shape;5457;p404"/>
          <p:cNvSpPr txBox="1">
            <a:spLocks noGrp="1"/>
          </p:cNvSpPr>
          <p:nvPr>
            <p:ph type="sldNum" idx="4294967295"/>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500"/>
              <a:buFont typeface="Arial"/>
              <a:buNone/>
            </a:pPr>
            <a:fld id="{00000000-1234-1234-1234-123412341234}" type="slidenum">
              <a:rPr lang="en"/>
              <a:t>8</a:t>
            </a:fld>
            <a:endParaRPr/>
          </a:p>
        </p:txBody>
      </p:sp>
      <p:sp>
        <p:nvSpPr>
          <p:cNvPr id="5458" name="Google Shape;5458;p404"/>
          <p:cNvSpPr txBox="1"/>
          <p:nvPr/>
        </p:nvSpPr>
        <p:spPr>
          <a:xfrm>
            <a:off x="332185" y="4869180"/>
            <a:ext cx="41055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Arial"/>
                <a:ea typeface="Arial"/>
                <a:cs typeface="Arial"/>
                <a:sym typeface="Arial"/>
              </a:rPr>
              <a:t>PwC</a:t>
            </a:r>
            <a:endParaRPr sz="600" b="0" i="0" u="none" strike="noStrike" cap="none">
              <a:solidFill>
                <a:schemeClr val="dk1"/>
              </a:solidFill>
              <a:latin typeface="Arial"/>
              <a:ea typeface="Arial"/>
              <a:cs typeface="Arial"/>
              <a:sym typeface="Arial"/>
            </a:endParaRPr>
          </a:p>
        </p:txBody>
      </p:sp>
      <p:sp>
        <p:nvSpPr>
          <p:cNvPr id="5459" name="Google Shape;5459;p404"/>
          <p:cNvSpPr/>
          <p:nvPr/>
        </p:nvSpPr>
        <p:spPr>
          <a:xfrm>
            <a:off x="2333775" y="3502475"/>
            <a:ext cx="5920500" cy="578700"/>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2400">
                <a:solidFill>
                  <a:schemeClr val="lt1"/>
                </a:solidFill>
              </a:rPr>
              <a:t>…and turn challenges into opportunities </a:t>
            </a:r>
            <a:endParaRPr sz="2400" i="0" u="none" strike="noStrike" cap="none">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64"/>
        <p:cNvGrpSpPr/>
        <p:nvPr/>
      </p:nvGrpSpPr>
      <p:grpSpPr>
        <a:xfrm>
          <a:off x="0" y="0"/>
          <a:ext cx="0" cy="0"/>
          <a:chOff x="0" y="0"/>
          <a:chExt cx="0" cy="0"/>
        </a:xfrm>
      </p:grpSpPr>
      <p:sp>
        <p:nvSpPr>
          <p:cNvPr id="5465" name="Google Shape;5465;p405"/>
          <p:cNvSpPr txBox="1">
            <a:spLocks noGrp="1"/>
          </p:cNvSpPr>
          <p:nvPr>
            <p:ph type="ctrTitle"/>
          </p:nvPr>
        </p:nvSpPr>
        <p:spPr>
          <a:xfrm>
            <a:off x="332185" y="321469"/>
            <a:ext cx="4105500" cy="1821600"/>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Clr>
                <a:schemeClr val="lt1"/>
              </a:buClr>
              <a:buSzPts val="4400"/>
              <a:buFont typeface="Georgia"/>
              <a:buNone/>
            </a:pPr>
            <a:r>
              <a:rPr lang="en"/>
              <a:t>Thank you</a:t>
            </a:r>
            <a:endParaRPr/>
          </a:p>
        </p:txBody>
      </p:sp>
      <p:sp>
        <p:nvSpPr>
          <p:cNvPr id="5466" name="Google Shape;5466;p405"/>
          <p:cNvSpPr txBox="1">
            <a:spLocks noGrp="1"/>
          </p:cNvSpPr>
          <p:nvPr>
            <p:ph type="body" idx="1"/>
          </p:nvPr>
        </p:nvSpPr>
        <p:spPr>
          <a:xfrm>
            <a:off x="332184" y="3944700"/>
            <a:ext cx="8479500" cy="1088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900"/>
              <a:buFont typeface="Arial"/>
              <a:buNone/>
            </a:pPr>
            <a:r>
              <a:rPr lang="en"/>
              <a:t>© 2022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endParaRPr/>
          </a:p>
        </p:txBody>
      </p:sp>
    </p:spTree>
  </p:cSld>
  <p:clrMapOvr>
    <a:masterClrMapping/>
  </p:clrMapOvr>
</p:sld>
</file>

<file path=ppt/theme/theme1.xml><?xml version="1.0" encoding="utf-8"?>
<a:theme xmlns:a="http://schemas.openxmlformats.org/drawingml/2006/main" name="3_PwC">
  <a:themeElements>
    <a:clrScheme name="PwC_Brand_Updated">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wC">
  <a:themeElements>
    <a:clrScheme name="PwC_Brand_Updated">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On-screen Show (16:9)</PresentationFormat>
  <Paragraphs>112</Paragraphs>
  <Slides>9</Slides>
  <Notes>9</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9</vt:i4>
      </vt:variant>
    </vt:vector>
  </HeadingPairs>
  <TitlesOfParts>
    <vt:vector size="16" baseType="lpstr">
      <vt:lpstr>Arial</vt:lpstr>
      <vt:lpstr>Georgia</vt:lpstr>
      <vt:lpstr>3_PwC</vt:lpstr>
      <vt:lpstr>3_PwC</vt:lpstr>
      <vt:lpstr>PwC</vt:lpstr>
      <vt:lpstr>PwC</vt:lpstr>
      <vt:lpstr>PwC</vt:lpstr>
      <vt:lpstr>Succeeding in the disrupted world  Change as a new constant – how to compete and succeed  in the ever changing markets</vt:lpstr>
      <vt:lpstr>We started 2022 with some clear concerns</vt:lpstr>
      <vt:lpstr>The war in Ukraine has added additional global challenges</vt:lpstr>
      <vt:lpstr>Serious crises are happening more frequently: we must solve for the short-term crises with the long-term trends in mind</vt:lpstr>
      <vt:lpstr>Megatrends have significant social implications: Corporations, governments, and individuals all play a role in addressing these implications </vt:lpstr>
      <vt:lpstr>Real life example - Impact on Energy</vt:lpstr>
      <vt:lpstr>So how to compete? </vt:lpstr>
      <vt:lpstr>How to succeed?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Succeeding in the disrupted world  Change as a new constant – how to compete and succeed  in the ever changing markets</dc:title>
  <dc:creator>Grazyna Andzelm</dc:creator>
  <cp:lastModifiedBy>Karolina Karovska Bozinovska</cp:lastModifiedBy>
  <cp:revision>1</cp:revision>
  <dcterms:modified xsi:type="dcterms:W3CDTF">2022-09-22T18:07:57Z</dcterms:modified>
</cp:coreProperties>
</file>